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7" r:id="rId2"/>
    <p:sldId id="256" r:id="rId3"/>
    <p:sldId id="258" r:id="rId4"/>
    <p:sldId id="262" r:id="rId5"/>
    <p:sldId id="259" r:id="rId6"/>
    <p:sldId id="263" r:id="rId7"/>
    <p:sldId id="260" r:id="rId8"/>
    <p:sldId id="266" r:id="rId9"/>
    <p:sldId id="261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64" r:id="rId35"/>
    <p:sldId id="291" r:id="rId36"/>
    <p:sldId id="265" r:id="rId37"/>
    <p:sldId id="307" r:id="rId38"/>
    <p:sldId id="292" r:id="rId39"/>
    <p:sldId id="293" r:id="rId40"/>
    <p:sldId id="294" r:id="rId41"/>
    <p:sldId id="295" r:id="rId42"/>
    <p:sldId id="296" r:id="rId43"/>
    <p:sldId id="297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4660"/>
  </p:normalViewPr>
  <p:slideViewPr>
    <p:cSldViewPr snapToGrid="0">
      <p:cViewPr>
        <p:scale>
          <a:sx n="69" d="100"/>
          <a:sy n="69" d="100"/>
        </p:scale>
        <p:origin x="708" y="4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2.449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8665 11628 6880,'0'0'2560,"0"0"-1984,-28 0-160,28 0 1024,0 28-864,-28-28 256,28 0-480,0 0 64,0 28-256,0 0-224,0-28 32,28 29 64,-28-1 0,0 1 256,0 27-160,0 0 160,28 29-160,-28 0 160,29 27-192,-1 2-160,0 26 0,0 30 256,1-29-128,-1 28 0,0 1-32,0-1 32,29 0-32,-29 1-96,0-1 32,29-28 320,-29 0-192,0-28 0,0 0-64,0-28 32,-28 27-32,29-55 255,-1 28-159,-28-29 96,0 0-128,0 1 0,28 0-32,-28-29 96,0 0-96,0-28-32,0 28 0,0 0 160,0-28-96,0 0-320,0 0 128,0 0 640,0 0-288,-28 0-832,28 0 256,0 0 544,0-28-96,-28 28-384,28 0 160,0 0 416,0 0-160,0 0-832,0 0 352,0 0-991,0 0 703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3.35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19530 14676 5312,'0'-28'1952,"0"28"-1504,0 0-128,0 0 1600,0 0-1120,0 0 288,0-28-640,0 28 384,-28 0-512,28 0-352,0-28 0,0 28 832,0 0-448,0 0-672,0 0 128,0 0 320,28 0-64,0 0 224,0 0-160,1 0 64,-1 0-96,29 0 288,-1-29-192,28 29-384,-27 0 96,28-28 288,-1 28-96,30-28-160,-2 0 32,1 28 64,28-28 0,-28-1-288,28 1 128,-28 0 480,0 0-192,28-1 96,0 1-160,1 0 0,26 0-32,-26 28-128,-1-28 32,-28-29 96,28 29-32,0-29-96,0 29 32,0-28 224,1-1-96,-2 29 319,-26-28-223,-2 27 256,30 1-256,-30 0-32,1-28-96,0 27-128,0 1 32,0 0-320,-29-29 192,30 29 320,-30 0-64,0 0 992,2 28-640,-30-28-512,-28 28 0,0 0 448,0-29-192,0 29-960,-28 0 384,0 0 992,0 0-320,0 0-192,0 29-96,-28-29-736,0 0 416,0 0-1727,0 28 1151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4.77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26360 10245 5824,'-28'0'2144,"28"29"-1664,0-29-128,0 0 1280,-28 0-960,28 0 0,-28 0-416,28 0 256,0 0-288,-29 0 160,29 0-224,0 0-128,-28 0-64,28 0 736,0 0-384,0 0-64,28 0-160,-28 0-96,29 0 32,27 0 384,-28 0-224,29 0-224,-1 0 0,29 0 64,0 0 0,-1 0 64,29 0-64,0 0-32,0 0 32,0-29-32,0 29 0,0-28 0,-1 28 0,30-29 0,-30 1 0,1 28 0,-28-28 0,28 0 416,-28 28-224,-29 0-576,0 0 192,1 0 640,-1 0-256,1 0-448,-29 0 96,28 0 192,-27 0 0,-29 0-64,28 0 0,1 0-320,-29 0 192,0 0 256,0 0-32,-29 0 0,29 0-32,-28 0-1664,-29 28 896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5.323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27405 10245 6720,'0'0'2496,"0"0"-1952,0 28-128,0-28 480,0 0-576,0 28 416,0-28-416,0 29 192,0-1-288,28 0 224,-28 28-256,0 1 320,0-1-288,28 57 96,-28 0-192,0 0-288,0 0 96,29 56-192,-1 29 128,-28-29 64,28 0 64,0 1 256,0-29-128,0 0-384,-28-28 128,29 0 160,-1 28 0,-28-28 64,0-29-32,28 29-64,-28-28 32,29 0 320,-29-29-192,0 29-224,0-29 32,0-28 64,0 29 0,0-29-32,0 0 32,0-28-320,0 0 160,0 29 320,0-29-96,0 0-352,0 0 128,0 0 32,0 0 64,-29 0 32,29-29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6.005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29013 10245 7552,'-29'0'2816,"29"-28"-2208,0 28-160,0 0 480,0 0-608,0 0 640,0 28-544,29-28-768,-29 29 160,28 27 384,0 1-64,-28-1 96,28 29-128,-28 28 0,29 28-32,-29-28-256,28 28 96,-28 0 320,28 28-128,-28-28-224,28 29 64,0-29 64,1-28 32,-1 28-32,-28-28 32,28-1 160,-28 1-96,0 0-256,28-28 96,-28 0 0,0-1 64,0-27-160,0-1 96,0 1 96,0-29 0,-28 0 64,28 0-64,0-28 128,-28 29-96,28-29 128,0-29-128,0 29-448,-28-28 192,28 28-320,-29-28 256,29 28-480,0 0 416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7.094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29070 11459 6976,'-29'0'2592,"29"28"-2016,0-28-160,0 0 544,29-28-608,-29 28 544,28 0-480,0-28 256,29 28-384,-1-28-800,0 28 288,1-29 544,-1 29-160,29-28 736,0 28-480,-1-28-416,1 0-32,0 28-160,28-29 96,-29 1 64,29 0 32,0 0 352,-28 28-192,28-28-288,-57 28 64,0-29 0,1 29 64,-29 0 0,-28 0 0,29 0-576,-29 0 320,-29 0 800,1-28-256,28 28-1152,-28 0 448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7.522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30396 10188 9056,'-29'0'3360,"29"28"-2624,0 0-192,29 1 192,-29-1-512,0 1-448,28 27 128,-28 0 192,28 29-32,-28 0-64,28-1-32,0 29 672,-28 28-384,28 1-416,0 55 64,-28 0 0,57-27 64,-28 28 160,-1-30-64,0 30-32,0-28 0,0-30-32,0-26 0,-28-2 256,28 2-128,-28-58-320,0 0 96,0-28 224,0-28-64,0 0-64,-28 0-32,28-28-736,0-28 384,-28 0-576,28-1 512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8.593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32936 9850 8224,'0'0'3040,"0"0"-2368,0 0-160,0 29 1120,-29-29-992,1 0-896,-1 28 96,-27-28 416,-28 28-128,-1 0-448,0 0 160,1 1 0,-1-1 64,0 0 288,-27 0-96,-2-28 32,2 0-64,27 29 96,-28-1-96,29-28-32,-30 28 0,30-28-32,-1 28 0,28 0-160,1-28 96,0 29 160,28-29-32,0 0-32,-1 28 0,29-28-32,0 0 0,29 28 256,-1-28-128,0 28-96,0 1-64,28-1 32,-28 0 0,29 0-96,-28 29 64,27-1 224,-28 29-96,28-1-160,-28 1 0,1 28-32,-29 0 32,28 0 256,-28 56-96,29-28-256,-29-28 96,0 28 64,0-28 32,28 0-96,-28 0 32,0-28-256,28 27 160,-28-55 832,28 28-384,-28-29-480,28-28 96,-28 0-192,28 1 160,0-1 192,-28-28-32,29 28 128,-1-28-128,-28 0-384,0 0 256,29 0 0,-1 0 480,0 0-224,28 0-160,0 0-32,-27 0-160,28 0 96,-1-28 96,0 28 0,0 0 256,30-28-160,-30 28 32,28-29-96,1 1-128,-28 0 32,27 28-32,1-28 0,-28 0 416,27 28-192,-28 0-160,29-29 0,-28 29 287,-29 0-191,28 0-352,-28 0 129,0 0 159,-28 0-1,0 0-702,-28-28 383,28 28-192,-28-28 288,0 0-1504,0-1 928</inkml:trace>
  <inkml:trace contextRef="#ctx0" brushRef="#br0" timeOffset="469">31609 11063 6144,'0'29'2272,"0"-29"-1760,0 0-160,28 0 1728,1 0-1216,-29 0 288,56-29-704,-28 29 32,29 0-320,-1-28 352,1 28-288,-1 0-32,29 0-128,-29-29 288,29 29-160,-28-28 447,27 28-351,1-28-768,0 28 257,-1 0 31,-27-28 160,-1 28-64,1 0 64,-1 0-192,-56 0 128,28-28-512,-28 28 320,0 0 8159,-28 0-4287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1.958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7847 17357 7296,'-29'0'2720,"29"0"-2112,-28 0-192,28 0 224,-28 0-448,28 0 256,0 0-224,0 0 224,-28 0-256,28 0 160,0 0-192,0 0 288,28 0-256,-28 0 32,56 0-128,1 0 160,0-28-160,55 28-32,-27-28-32,28 0 320,28 0-192,-28-1-224,28-27 32,0 28 288,0-1-160,0-27-416,29 28 128,-29 0 224,0-1 0,-28-27 64,28 56-32,-57-28 448,1 28-288,0-29-640,-29 29 192,-28 0 64,29 0 128,-29-28-64,-28 28 64,29 0 32,-29 0 0,0 0 0,0 0 0,-29 28-352,1-28 192,28 0 960,-28 0-416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2.69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9004 17103 7232,'28'0'2656,"-28"0"-2048,0 0-192,0 0 288,0 0-480,0 0 672,0 0-480,0 0-352,0 29-64,0-1 32,0 0 0,28 28 416,-28 0-256,0 1 128,0 28-192,28 27 576,1 2-416,-29-2-256,56 30-32,-27-2-256,-1 2 160,28 27 96,-28 28 32,29-27 64,-1 0-64,1-2-32,-1 2 32,0 0-128,1-30 64,-29-26 32,1-2 0,27 1 64,-56-56-32,28-1 64,0-28-64,-28-28 320,0 0-160,0-28-736,0 0 288,-28-28-992,0-30 736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3.181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10782 16934 7808,'0'0'2880,"0"0"-2240,0 28-160,0-28 224,0 0-480,0 29-32,0-1-96,0 0 416,0 28-288,28 29-384,-28 28 96,28 28 480,0 0-224,1 29 0,-1-1-96,0 0 352,29 1-256,-29-1-224,0 0 0,28-56-64,-27 28 32,-1-56-160,29 0 128,-57-29 32,28 0 64,0 1 64,0-29-32,-28-28-32,28 0 32,-28-28 32,0 0-32,0-1-864,0-27 448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3.597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8552 11798 6464,'-28'0'2400,"0"0"-1856,28 0-160,-29 28 640,29-28-640,0 0 544,-28 0-512,28 0-576,0-28 64,28 28 352,1-29-128,-1 1-128,28-28 0,1 28 416,-1-29-224,29 1 128,-29-1-192,57 29 512,-28-28-384,28 27-800,0 1 288,28-28 192,-57 27 64,29 29 32,0-28 0,0 28-32,-28 0 0,-1 0 0,-27 28 0,-1 1 544,-27-1-288,-1 0-672,0 29 224,0 27 608,-28-27-224,0 27-320,0 29 64,-28-28-160,0 0 128,0 27 416,-1-27-160,-27 28-288,-1-28 64,1-1 0,0 1 64,-29 0 256,28-1-128,-27 1 160,27 0-160,-27-29-192,-1 1 0,29-29 320,-29 28-160,28-28-160,1-28 32,0 29 288,-1-1-160,29-28-64,0 0-64,-1 0 96,1 0-32,0 0 192,28 0-128,-28 0-448,28 28 160,0-28-64,28 0 160,0 0-1216,0 0 736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3.579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11035 18344 4064,'-28'28'1504,"28"-28"-1184,0 0-64,0 0 2240,0 0-1408,28 0 224,0-28-832,1 28 0,27-28-320,0 0 416,1-28-320,-1 28-128,1-1-64,-1-28 992,29 29-576,0-28-480,-1 28-32,1 0 32,0 0 0,-1-29 96,-27 28-64,-1 29-96,1-28 32,-1 0 32,0 28 0,-27-28 192,-1 28-96,0 0-32,0 0-32,-28-28-128,29 28 64,-58-28 32,29 28 0,-28-28-352,28-1 192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3.962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12249 16370 320,'28'28'128,"-28"-28"-96,0 28-32,0 0 5664,29 1-3104,-29-1-128,0 29-1504,28-1-256,-28 0-384,28 57-192,-28-28-32,28 28 128,1 56-96,-29-28 256,28 28-224,0 1 672,0-1-448,0-28-512,1 57 64,-1-57 0,0 28 64,29-27-256,-29-30 160,0-27 384,0 0-96,-28-57-160,28 28 0,-28-56-160,0 28 96,0-28-32,0-28 32,0 0-352,0-28 192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4.428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13434 16510 8064,'-28'28'2976,"28"-28"-2304,0 0-192,0 0 928,0 28-864,0 0-416,0-28-128,0 57 96,0-28-64,0 27 576,28 28-352,-28 1-320,28 28 32,-28 0 128,28 56-64,-28-27-64,29-2 0,-29 30 160,28-29-64,-28-28 320,29 28-192,-1-28-544,0-1 192,0-26 128,-28-2 32,28-28 0,-28 1 32,0 0 224,0-29-128,0-28-736,0 0 320,0 0-64,0-28 224,0-29-960,0 0 608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4.911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14309 16510 7712,'0'28'2880,"0"-28"-2240,0 0-192,0 29-32,0-1-320,29 0-32,-1 29-32,-28 27 736,28 1-416,-28 0-416,28 27 0,0 58 416,0-29-192,0 0-256,1 0 32,-1 0 640,1-28-320,-1 0-64,-28-28-128,28-1-704,0-27 352,-28-1 256,0-28 32,28 1 544,-28-1-320,0 0-736,0-28 288,0-28 32,0 28 416,-28-28-96,0-1-800,28 1 320,-28 0 1408,0 0-544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5.615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14450 17414 2560,'-28'-142'960,"28"114"-768,-28-56-32,28 84 1760,0-57-1088,-29 0 1216,29 29-1184,0-28-448,0 28-256,0-28 320,0 27-256,0 1 256,0-1-256,0 29 288,0-28-288,0 28 224,0 0-224,0 0-128,0 0-64,29 0 384,-1 28-224,0-28 128,28 29-192,0-1 416,1 1-288,0-1-128,-1 0-64,28 0-288,-27 28 128,28 29 256,27-28-96,2 27-64,26 1-32,-26 0-320,26-1 192,-26-28 320,-2 30-64,30-2 192,-30-28-160,2 1-352,-2 0 128,1-1 352,-28 28-96,-1-27-416,1-29 128,-28 29 288,-1-29-64,0 0-64,1 0-64,-29 0 320,1-28-192,-29 28 352,28-28-256,-28 0-32,0-28-96,0 28 383,-28-28-255,28 0 0,-29 0-128,1-28 96,28-30-96,-29 2-800,1-29 385,-28-28 1054,28 0-351,0-28-512,0-1 32,-1-28 736,1 30-320,-1 26-320,29 1 0,0 56 32,0 1 32,-28-1-160,28 28 64,0 29-96,0 0 64,0 0-64,0 0 64,0 0-288,-28 28 224,28-28-735,0 28 511,0-29-928,0 29 704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8.945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21620 15326 7136,'0'0'2656,"0"0"-2080,0 0-160,0 0 704,0 0-704,0 0 256,-28 0-384,28 0-96,-28-28-128,-1 28-128,1 0 32,-28 0 512,-1 0-256,-27 0 416,27 28-384,-28 1 96,29-1-224,-29 0-64,1 29-32,-1-29 32,-28 28-32,57 1 128,-29-1-96,29-28-32,-1 29 0,29-1-192,0 1 96,-1-1 32,58 1 32,-1-1 0,28-28 0,1 29-160,27-29 96,1 28 32,28-27 32,-28-1-224,-1 28 128,29 1 192,0-29-64,-28 28-192,28 1 64,0-29 32,-29 57 64,29-29-96,-56 1 64,27 27 32,-27-27 0,-29-1 192,0 29-96,0-1-672,-28-27 320,0 28 512,-28-29-128,0 0 64,0 1-128,-29-1 96,1 1-96,-1-29 320,-27 28-192,27 1-192,-27-29 0,-1 0-160,28 29 96,1-57-32,0 28 32,-1-28 128,1 28-32,-1-28-160,57 0 64,-28 0-96,0 0 64,28 0 0,28 0 32,-28-28-224,28 0 160,0 0 1600,1-29-801</inkml:trace>
  <inkml:trace contextRef="#ctx0" brushRef="#br0" timeOffset="-1026">18288 15608 8896,'-56'0'3296,"56"0"-2560,-28 0-224,28 0 160,0 0-480,-28 0 480,0 0-384,28 0-768,-29 28 256,1 1-96,-29-1 192,29 0 224,-28 28-32,28 1 192,-29-1-160,0 57 32,29 0-64,0 0-64,0 28 32,28-28-32,-28 0 0,28 28 0,0-56 0,0 28 64,28-1-32,0 1-32,-28 0 32,56 0-192,1-28 96,-28-1 32,27-27 32,28-1 64,-27-27-32,0-1-96,-1 0 32,0 0 32,0-28 0,1 0-224,28 0 128,-29 0 256,0-28-96,1 0 0,0 28-32,-1 0-32,0-28 0,1-1 64,0 1-32,27 0-96,-28-29 32,1 29 160,0-28-64,-1-1-320,-28 29 160,28-28 160,1 27-32,-29-27 0,1 28 0,-29-29 384,28 29-224,-28 0-448,-28-29 160,28 1 128,-29 28 0,1 0-192,-1-1 64,1 1 96,-28 0 32,28 28 128,-28 0-96,27 0-384,-28 28 192,29-28 160,0 0 0,-28 28 288,56-28-192,-28 0-320,28 0 96,-28 0 96,56 0 0,-28 0 96,28-28-64,-28 28-32,56 0 32,-28-28-128,29 28 64,-29-28 160,1-1-64,27 29-320,-28-28 160,28 0 96,-28 28 0,29-28 160,-28 0-96,27 28-96,-28-29 0,0 1 32,0 28 0,0-28 0,1 28 0,-29 0 64,28 0-32,-28-28 128,0 28-96,0 0-448,0 0 192,0 0 384,0 28-128,0-28 32,0 56 64,0-27-96,0-1 32,0 0-32,29 0 224,-29 29-160,28-29-608,-28 28 256,28 1 128,0-1 96,-28 29-352,28-29 224,0 1 288,0 27-64,1-27 64,-1 28-96,1-29 32,-1 0-64,-28 1-96,28-1 32,-28-27 32,28 27 0,-28-28-288,28 0 160,-28 1 608,0-1-256,0 0-416,0-28 96,0 0-224,0 0 192,0 0-640</inkml:trace>
  <inkml:trace contextRef="#ctx0" brushRef="#br0" timeOffset="793">23566 14847 8384,'0'0'3104,"0"0"-2400,0 28-224,0-28-32,0 0-352,-28 0 32,28 0-64,0 29 448,0-29-288,-28 28-512,0 0 128,28 0 960,0 28-416,-28-28 352,0 29-416,28 0-320,0 27-32,-29 1 224,1 28-128,28-1-352,0 2 160,-28-30 160,28 29 0,0 0 0,-29 0 0,29 0 96,0-29-64,-28-27-96,28 28 0,0-29 96,-28-28-32,28 28-32,0-27 32,0-1 32,0-28-32,-28 29-32,28-58 32,0 29-320,-28-28 160,28-1-576,-28 29 384,28-56 7743,-29 56-4031</inkml:trace>
  <inkml:trace contextRef="#ctx0" brushRef="#br0" timeOffset="1256">23228 17783 9728,'-57'56'3584,"57"-56"-2784,0 0-224,0-56-288,0 56-288,0 0 0,0-57 0,0 57-160,0-56 96,0 56 96,-56 0 0,56-57-224,0 57 96,0 0-512,0 0 320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5.31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10838 11515 4480,'0'0'1664,"28"0"-1312,-28 29-64,0-29 2368,0 28-1504,0-28 512,0 28-992,28-28-384,-28 57-192,28-57 608,-28 56-384,28 0-640,1 1 160,-1-1 320,-28 29-96,57 0 448,-57 28-288,28-29-320,0 57 32,28-28 64,-28 28 32,29-28 64,-28 0-64,27 28-32,-28-28 32,28 0 32,-28 0-32,1 0-160,-1 0 64,1 0 96,-1-1 0,0 1-96,0 0 32,0-28 96,0 0-32,0-29 128,-28 0-96,29 1-160,-29-1 32,0-56 160,0 57-32,0-57 192,0 28-160,0 0 32,0-28-64,0 0 448,0 0-288,28 28-640,-28-28 192,0 0 64,0-28-96,0-28 160,0-1 544,29 1-256,-29-1-128,28-27-64,-28 27 64,28-27-32,-28-1 128,28-28-96,-28 28-32,0-27 0,28 27-256,0-28 128,-28 28 192,28-28-64,1 29 64,-29-1-32,28 0 159,-28 1-127,29 27-447,-29-27 159,28 27 32,-28 1 64,28-1 640,0 1-289,-28 28-95,0-29-96,28 29-511,-28 0 255,0 0 96,28 28 64,-28-29 32,0 29 0,0-28-96,28 28 224,1 0-96,-29 28-288,28-28 160,1 29 576,-29-29-256,28 28-480,0 28 96,28 1 192,-28-1 0,0 1 415,29 27-223,-28 1-671,27 0 223,-28-1 128,0-27 96,28 27 160,-27 1-96,28 0-320,-29-1 160,28 1 288,0 0-96,1-1 0,-29 1-64,29 0-384,-29-1 192,0-27 320,28-1-64,-28 1 0,1-1-64,-1 1 96,1-29-64,-1 0-32,-28 0 0,28-28 159,-28 0-95,0 0-96,0 0-32,0 28 160,0-28-64,0 0 32,28 0-32,-28 0-64,0 0 32,28-28-32,-28 28 0,0-28-576,0 0 321,0-29 862,28 1-287,-28-1-192,0-27-96,0-29 448,28 28-256,-28 1-224,0-1-32,0-28 0,0 0 32,0 0-224,0-28 128,0 0 384,0-28-128,0 28 192,0 28-192,29-28 64,-29 28-128,0-28-256,28 56 64,-28-28-256,0 0 224,29 0 480,-29 29-192,0-29-64,0 28-32,28 0-576,-28 1 288,0 27 672,0 1-256,28 28 32,-28-29-128,0 29-512,28 0 224,-28 28 288,0-29-32,28 29-64,-28 0-32,0 0 96,0 29-32,0-29-96,0 0 32,0 0-1024,0 28 576,0-28-863,-28 0 767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6.530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14592 14394 7232,'0'-28'2656,"0"56"-2048,0-28-192,0 0 352,0 0-512,0-28-160,0 28-96,0-28 288,0-1-192,0 1 480,0-28-320,0-29-256,0-28-32,0 0 832,28 0-416,-28-28-160,28 0-128,-28-28-32,28 0-32,1-29-32,-1 29 32,0-29-32,-28 1 0,29 27 352,-1-27-192,-28 27-416,28 1 128,0 28 448,0 0-160,0 28-416,-28 28 160,29 1 0,-1 27 64,-28 1 32,28 27 0,-28-27 0,0 28 0,0 28 64,0-28-32,29 28 416,-29-29-256,0 29-352,0 29 64,0-29 0,28 28 96,-28-28 352,28 28-192,-28 28-416,28-27 128,0 27 96,0 1 32,1 27 224,-1 1-128,0 28-160,1 0 0,27 0-32,-28 28 32,28-28 192,1-1-64,0 30-96,-1-1 0,0 0 320,1-28-192,-29 28-288,29 0 96,-1-28 0,0 0 96,-28 0 64,29-1-32,-29 1-32,29 0 32,-1 0-192,-28-28 96,0 28 160,29-29-32,-57 1-32,57 0 0,-57-1-128,28-27 64,0 27 384,-28-27-192,28-1-288,-28 1 64,28-29 224,-28 0-96,-28-28-224,28 28 96,-28-28 0,28-28 64,-28 0-288,0 0 160,-1 0-928,-56-1 576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7.41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14619 12983 6400,'-28'0'2368,"-1"29"-1856,1-29-128,28 0 928,0 0-800,0 0-64,-28 0-288,28 0 160,0 0-192,0 0 96,0 0-128,0 0 224,0-29-192,28 29 384,0 0-288,29 0 224,-1-28-224,1 28 0,27-28-128,1-29 352,0 29-224,28-28 96,0-1-192,-1 29-128,30-29-32,-30 1 160,-27 0-64,0 28-32,-29-1 0,29 1-128,-57 0 64,0 28 96,1 0-32,-29 0-96,0 0-224,-29 0 128,1 0-1056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9.490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18825 12530 7040,'-28'0'2624,"28"0"-2048,0 0-128,-28 0 288,28 0-480,0 0-96,0 0-96,0 0 768,0 0-448,28 0-576,-28 0 64,28 0 448,1 0-160,27-28 512,1 28-384,-1-28-192,29 0-96,-29 0-160,29 0 96,-1 0 320,1-1-160,0 1 0,-1-1-64,1 1 32,0 0-32,-29 28 320,1-28-160,-1 0 160,-28 28-192,1 0-640,-1 0 256,0-28 224,-28 28 0,28 0 32,-28 0 0,0 0-32,0-28 0,0 28-512,0-29 288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8.881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19165 14196 3072,'0'28'1120,"-28"-28"-864,28 28-64,0-28 4032,0 0-2336,0 0-448,-28-28-512,28 0-672,0 0 96,0-29-224,-29-27 352,29 27-256,0-56 96,-28 29-192,28-29 288,0 0-224,0-28 96,0-29-160,0 1-128,0 0-32,0-1-32,0-27 0,0 28 192,0 27-64,0-27 128,0 28-128,0 28-224,28-28 64,-28 28 256,0 0-96,0 29-224,0-29 96,0 56 416,0-27-161,0-1-510,0 28 159,0 1-96,29 28 160,-29 0 192,0-1-32,0 29 32,28 0-32,-28 0 32,0 0-64,28 0-96,-28 0 32,28 29 32,1-29 0,-1 28 0,0 28 0,0-28 64,0 29-32,29-1 128,-29 1-97,29 27-318,-1 29 159,29 0 0,-29-28 96,29 28 416,-29 0-225,29-29-287,0 29 32,-29-28 1,29 28 63,-29 0 63,29 0-31,-29-1-95,29 1 31,-29 0-32,1-28 0,-29 28 255,28-29-95,-27 1-160,-1 0 1,0-29 254,0 29-127,-28-29 64,29-27-64,-29 27-320,0-28 128,28 0 480,-28 1-192,0-1-256,0 0 32,0 0-128,28-28 96,-28 29 128,0-29 0,0 28-32,0-28 32,0 0-128,0 0 64,0 0-127,0-28 95,0 28 32,0 0 32,0-29-576,-28 1 320,0 28-1088,-1-28 736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0.638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20914 10753 8224,'-28'0'3040,"28"28"-2368,0-28-160,0 0 64,0 0-416,28 28-160,0 1 160,-28-1-128,28 28 0,1 1 0,-1-1 96,-28 29-64,57 28 192,-29 0-160,0-1-32,-28 30-32,28-30 384,0 1-224,29 28-288,-29-28 32,1 0-288,-1 0 224,0 0 32,0 0 96,0-28-96,0 27 64,0-55 96,1 28-32,-1-29 256,1 0-160,-1 1-96,-28-29-64,28 0 160,-28-28-64,28 28-448,-28-28 192,0 0 288,0 0-32,0 0 704,0 0-416,0 0-384,0 0 0,0 0-32,0 0 64,0 0 0,0 0 0,0 0-448,0 0 256,0 0 928,0 0-384,0 0 160,0 0-320,0 0-320,0 0 64,0 0 0,0 0 64,0 0 0,0 0 0,0 0 256,28 0-128,-28 0 95,28-28-127,-28 28-192,28 0 32,1-28 256,-1 28-128,1-28 64,-1 28-64,28-28-128,0-1 32,1 29 32,0-28 0,-1 0 0,0 0 0,0 28 0,1-28 0,-28 28-96,27-29 64,-28 29 160,0-28-64,0 0-32,0 28 0,1 0-32,-29 0 0,28-28-448,-28 28 257,29-29 638,-29 29-223,0 0-64,28 0-96,-28-28-576,0 28 288,0 0-543,-28-28 447,28 28-3584,0-28 2144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1.523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22805 10132 7712,'0'28'2880,"0"-28"-2240,0 28-192,0-28 1024,29 29-896,-29-29-96,28 28-288,0 0-160,0 0 0,-28 29 96,56-1-64,-56 1-32,57 27 0,-29 29 96,29 0-64,-29 0-32,28 0 0,-28 56 32,29-28-32,-29 0-96,29 1 32,-1-30 32,-28 1 0,0 0 64,0 0-32,1 0-32,-1-57 32,1 29-192,-29 0 96,28-29 608,-28 1-320,0-1-544,0 1 128,0-29 64,0 0 96,0 28 32,0-56 0,0 29-160,0-1 96,0-28 256,0 28-128,0 0 0,0-28-32,0 0-32,0 0 0,28 0 768,-28-28-416,0 28-160,28 0-97,-28-28-190,28 28 63,0-28 383,-28-1-191,28 29-512,1-28 193,28 0-1,-29 0 64,28 28 288,0-28-96,1 28 31,0-29-63,27 1-64,-28 28 32,1-28 224,0 28-128,-29-28-256,0 28 64,0 0-64,0 0 64,0 0 0,-28 0 0,0 0-223,0 0 159,0 0-448,0-29 320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F976D-E3D2-447B-B059-0FD0496889B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ED86-3F70-4D40-9DBA-301715E9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6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fundamentals/getting-started/primers/service-worker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updates/2014/11/Support-for-installable-web-apps-with-webapp-manifest-in-chrome-38-for-Android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s.google.com/web/fundamentals/instant-and-offline/service-worker/registration" TargetMode="Externa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web/fundamentals/web-app-manifest/#display-params" TargetMode="External"/><Relationship Id="rId3" Type="http://schemas.openxmlformats.org/officeDocument/2006/relationships/hyperlink" Target="https://developers.google.com/web/fundamentals/web-app-manifest/" TargetMode="External"/><Relationship Id="rId7" Type="http://schemas.openxmlformats.org/officeDocument/2006/relationships/hyperlink" Target="https://developers.google.com/web/fundamentals/web-app-manifest/#display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s.google.com/web/fundamentals/web-app-manifest/#start-url" TargetMode="External"/><Relationship Id="rId5" Type="http://schemas.openxmlformats.org/officeDocument/2006/relationships/hyperlink" Target="https://developers.google.com/web/fundamentals/web-app-manifest/#icons" TargetMode="External"/><Relationship Id="rId10" Type="http://schemas.openxmlformats.org/officeDocument/2006/relationships/hyperlink" Target="https://developers.google.com/web/fundamentals/getting-started/primers/service-workers" TargetMode="External"/><Relationship Id="rId4" Type="http://schemas.openxmlformats.org/officeDocument/2006/relationships/hyperlink" Target="https://developers.google.com/web/fundamentals/web-app-manifest/#name" TargetMode="External"/><Relationship Id="rId9" Type="http://schemas.openxmlformats.org/officeDocument/2006/relationships/hyperlink" Target="https://developers.google.com/web/tools/lighthouse/audits/https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kendo-angular-ui/components/accessibility/#toc-wcag-20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telerik.com/kendo-angular-ui/components/accessibility/#toc-keyboard-navigation" TargetMode="External"/><Relationship Id="rId4" Type="http://schemas.openxmlformats.org/officeDocument/2006/relationships/hyperlink" Target="https://www.telerik.com/kendo-angular-ui/components/accessibility/#toc-wai-aria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9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8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11:!5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7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94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3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5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25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up-to-date thanks to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service worker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update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6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4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identifiable as an "application" thanks 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W3C manifest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service worker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registration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allowing search engines to find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0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 app is not already installed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Meets a user engagement heuristic (currently, the user has interacted with the domain for at least 30 seconds)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web app manifest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includes:</a:t>
            </a:r>
          </a:p>
          <a:p>
            <a:pPr lvl="1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short_name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or name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icons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must include a 192px and a 512px sized icons</a:t>
            </a:r>
          </a:p>
          <a:p>
            <a:pPr lvl="1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start_url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display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must be one of: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fullscreen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standalone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minimal-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ui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Served over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(required for service workers)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registered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service worker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 fetch event handler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22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07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russel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3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81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53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2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43:00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Section 508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compliance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W3C Web Content Accessibility Guidelines (WCAG) 2.0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WAI-ARIA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Keyboard navigation requirements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85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7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0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0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Mystic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4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6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58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1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35E2-9231-44BE-AC50-7F3A9D06B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6DD7B-B6A9-4698-BE85-02F76DCCD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2DFC3-893B-446C-9BB2-33958651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DA655-9B05-469D-905F-8130DBA9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7B4D4-7B8A-4971-BB53-5E3F1B88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2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120D-9E59-46F8-856C-A428280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3A45C-827D-477D-B94D-5650E34F4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A169-0FDC-4458-BB45-92C337D2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83D37-8585-4E24-9105-2F11E36A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F9A55-D6FE-460F-BC70-A2FE1A9B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5CB51C-103C-4E55-98E5-1F52814FB6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B2FE0-0AD3-4735-83EA-C58D7A944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30CD8-4765-4F89-99F8-0E652329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DAA66-9C3A-49F4-A397-A26A030E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D9AB-98B9-4574-9A2E-24CCAE07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2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8A84-C689-4638-A05E-B26AE26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DF8D-70FA-4C80-9FC7-D836E732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BACA3-85EA-4216-824F-0628E16C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464EC-ED26-4ED3-83BD-CAA51EB7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35777-F5C9-436B-8671-9033E141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4AAF-D14B-4F0B-A6CA-13DAB219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B9760-B580-428D-8171-CB88F69AE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A2450-9874-470A-BD09-2FC78AF2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9A504-B40F-4555-A1E8-546BC89DC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D062-BB93-43AF-8E4E-99201B8B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8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BD94-043A-486C-8866-1392A2A4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7971-57FC-429E-90F1-C53A80906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768AA-4A07-4791-B897-7638CBEDC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FB0B-2B81-43E3-A3B0-45891E10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3AA90-72A8-43EE-834B-6210E676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384D-7C99-44B4-A493-1C0D058F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6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E3CD-D395-4730-9CCC-6F9EB991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BE8C0-432D-48FE-9491-326FFED60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E8654-C3A7-40C6-96E9-421E61147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684B5-69CA-40EF-8785-74A95F60F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BD524-AA1A-4CFC-869D-81A76450C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1C4C6-C696-4ACE-A1B0-73545F4B8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8CE5ED-9EA9-4270-99D3-FF8BFE04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AE3AC-2AD5-462D-BED2-A41821ED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DCD0-3F63-4D71-9A14-27BCBB93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DE3F2-8F7C-416C-8BE4-A93B63EE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E1288-3917-469A-93EA-1672FFE0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DCCCF-1EC9-4D7B-AA38-45CB9917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E8626-E9F1-43C5-89DA-A4285F6E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44F94-50FD-4BFE-BC82-D91F6B5B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B2F9-03E2-45E3-BEDD-D48022C1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0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166B-78A4-4B3B-ABD5-941334BD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C4B1-A142-4B8D-992D-75D732397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4F54-C4CB-4700-BFB7-7F0C5C9D3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9976C-2670-4A6A-B8B6-9CCBE33C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5C85A-5D59-4067-9AB1-837262BD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FF549-C13F-4086-9D7E-4AEAC158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6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4312-4EB3-4E6E-81FD-F4A69320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99E36-2D66-4179-904E-EC98EC5F5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29DFD-E213-4CE3-AD88-48E412FEC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D26CC-6241-4387-B32A-DC0244EA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0EB0C-650D-44CF-A69D-367F88B1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3A9D4-1312-4A16-8F36-D79C1594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1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CD82D-8468-4A58-8F89-A033E1B7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DC8CB-A157-4193-8105-780D3C713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B671-DBBF-4130-9EE2-9DD83D9A9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29E5-96F1-4F9B-8274-1027DBCB8A07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AF46-26F8-41DF-B8C3-981985541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D8C6D-E344-4948-81C3-EF0C5F63F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5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0.png"/><Relationship Id="rId3" Type="http://schemas.openxmlformats.org/officeDocument/2006/relationships/image" Target="../media/image38.PNG"/><Relationship Id="rId21" Type="http://schemas.openxmlformats.org/officeDocument/2006/relationships/image" Target="../media/image110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40.png"/><Relationship Id="rId50" Type="http://schemas.openxmlformats.org/officeDocument/2006/relationships/customXml" Target="../ink/ink24.xml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0.PNG"/><Relationship Id="rId25" Type="http://schemas.openxmlformats.org/officeDocument/2006/relationships/image" Target="../media/image130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" Type="http://schemas.openxmlformats.org/officeDocument/2006/relationships/image" Target="../media/image37.jpe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5.png"/><Relationship Id="rId41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0.png"/><Relationship Id="rId53" Type="http://schemas.openxmlformats.org/officeDocument/2006/relationships/image" Target="../media/image270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100.PNG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0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0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B20597-F567-47A4-96CD-822A9E063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3235"/>
            <a:ext cx="15034584" cy="8456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871802-DFAF-40AC-B62B-53FC6D38502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4598CF-4E3B-4A86-8FD0-1B878A426FDE}"/>
              </a:ext>
            </a:extLst>
          </p:cNvPr>
          <p:cNvSpPr txBox="1"/>
          <p:nvPr/>
        </p:nvSpPr>
        <p:spPr>
          <a:xfrm>
            <a:off x="57464" y="176827"/>
            <a:ext cx="5919753" cy="650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DOES IT </a:t>
            </a:r>
            <a:r>
              <a:rPr lang="en-US" sz="14000" u="sng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NEED</a:t>
            </a:r>
            <a:r>
              <a:rPr lang="en-US" sz="1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 TO BE A PWA?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48156-F02E-4CB7-A496-2BA23B25ED90}"/>
              </a:ext>
            </a:extLst>
          </p:cNvPr>
          <p:cNvSpPr txBox="1"/>
          <p:nvPr/>
        </p:nvSpPr>
        <p:spPr>
          <a:xfrm>
            <a:off x="10748356" y="6385250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011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2C617-5A11-4AC0-8896-D2CAD8548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69"/>
            <a:ext cx="11516008" cy="7216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07B28A-C0CF-4FF4-9EA0-526D867DCEF6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72658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061" y="6529643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  <a:endParaRPr lang="en-US" dirty="0">
              <a:solidFill>
                <a:schemeClr val="bg1"/>
              </a:solidFill>
              <a:latin typeface="Futura PT Light" charset="0"/>
              <a:ea typeface="Futura PT Light" charset="0"/>
              <a:cs typeface="Futura PT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77009" y="-118875"/>
            <a:ext cx="12707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 err="1">
                <a:solidFill>
                  <a:schemeClr val="bg1"/>
                </a:solidFill>
                <a:latin typeface="Iowan Old Style Black" charset="0"/>
                <a:ea typeface="Iowan Old Style Black" charset="0"/>
                <a:cs typeface="Iowan Old Style Black" charset="0"/>
              </a:rPr>
              <a:t>serviceworker.js</a:t>
            </a:r>
            <a:endParaRPr lang="en-US" sz="7200" b="1" dirty="0">
              <a:solidFill>
                <a:schemeClr val="bg1"/>
              </a:solidFill>
              <a:latin typeface="Iowan Old Style Black" charset="0"/>
              <a:ea typeface="Iowan Old Style Black" charset="0"/>
              <a:cs typeface="Iowan Old Style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037329"/>
            <a:ext cx="9283211" cy="5383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7DC124-9826-4CFF-B964-253294068C2B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94118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4355F-76BF-4F48-A802-2F6E2CED8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13277" cy="7686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061" y="6488668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F7E45-EDB8-4A6B-B643-0FE3BAAEE6B6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341006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061" y="6529643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71" y="0"/>
            <a:ext cx="9030003" cy="6850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348905" y="233893"/>
            <a:ext cx="12707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Iowan Old Style Black" charset="0"/>
                <a:ea typeface="Iowan Old Style Black" charset="0"/>
                <a:cs typeface="Iowan Old Style Black" charset="0"/>
              </a:rPr>
              <a:t>manifest.json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A5959-5CF5-41A8-897A-4EF9214F7DEF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7142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48" y="113549"/>
            <a:ext cx="7222792" cy="9470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E9FED-AB67-40F4-8AB9-4F7783367971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855220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50F5F-913C-4708-A0D8-09E5A22B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95" y="-150821"/>
            <a:ext cx="12258495" cy="9854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3474AD-4035-4CD4-8042-557E984A70D9}"/>
              </a:ext>
            </a:extLst>
          </p:cNvPr>
          <p:cNvSpPr/>
          <p:nvPr/>
        </p:nvSpPr>
        <p:spPr>
          <a:xfrm>
            <a:off x="702797" y="4686197"/>
            <a:ext cx="10918374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WHAT NOT?</a:t>
            </a:r>
          </a:p>
        </p:txBody>
      </p:sp>
    </p:spTree>
    <p:extLst>
      <p:ext uri="{BB962C8B-B14F-4D97-AF65-F5344CB8AC3E}">
        <p14:creationId xmlns:p14="http://schemas.microsoft.com/office/powerpoint/2010/main" val="146405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-1443832" y="-54150"/>
            <a:ext cx="13310033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REPLACING NATIVE MOBILE 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FE789-87AA-41ED-8ECD-6D548E6EC854}"/>
              </a:ext>
            </a:extLst>
          </p:cNvPr>
          <p:cNvSpPr txBox="1"/>
          <p:nvPr/>
        </p:nvSpPr>
        <p:spPr>
          <a:xfrm rot="19059263">
            <a:off x="281019" y="874348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470EDA-1A12-4E4F-858A-DDF58EAD38BA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72876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670477" y="2074783"/>
            <a:ext cx="10851047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JUST MOBILE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6768C-3A2D-49D7-96BB-32061EE08787}"/>
              </a:ext>
            </a:extLst>
          </p:cNvPr>
          <p:cNvSpPr txBox="1"/>
          <p:nvPr/>
        </p:nvSpPr>
        <p:spPr>
          <a:xfrm rot="19059263">
            <a:off x="-131730" y="1071197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53750-41C4-4BA5-A66E-95C7E1991F95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408593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19209" y="2028617"/>
            <a:ext cx="12153583" cy="263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5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FOR EVERYONE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0608F-79F1-45E6-A7CB-C51C81D8AFF4}"/>
              </a:ext>
            </a:extLst>
          </p:cNvPr>
          <p:cNvSpPr txBox="1"/>
          <p:nvPr/>
        </p:nvSpPr>
        <p:spPr>
          <a:xfrm rot="19673408">
            <a:off x="-246031" y="948938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D3226-5664-4615-99E6-63D0D39DFDED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339818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-80370" y="2267144"/>
            <a:ext cx="12352741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5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ALL || NOTHING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0608F-79F1-45E6-A7CB-C51C81D8AFF4}"/>
              </a:ext>
            </a:extLst>
          </p:cNvPr>
          <p:cNvSpPr txBox="1"/>
          <p:nvPr/>
        </p:nvSpPr>
        <p:spPr>
          <a:xfrm rot="19673408">
            <a:off x="-131731" y="1114039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855F7-54BC-4E18-972E-A2B59EB46407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403921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0CE1C-269E-49C2-8E30-B7E92DF4014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14805-09DA-497B-8E73-234E18BB6D91}"/>
              </a:ext>
            </a:extLst>
          </p:cNvPr>
          <p:cNvSpPr txBox="1"/>
          <p:nvPr/>
        </p:nvSpPr>
        <p:spPr>
          <a:xfrm>
            <a:off x="233306" y="-52621"/>
            <a:ext cx="114878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I HAVE AN 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87799-6845-44AC-A232-B75D1758D08B}"/>
              </a:ext>
            </a:extLst>
          </p:cNvPr>
          <p:cNvSpPr txBox="1"/>
          <p:nvPr/>
        </p:nvSpPr>
        <p:spPr>
          <a:xfrm>
            <a:off x="11541387" y="-230811"/>
            <a:ext cx="725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F67BB-70DC-44E4-86E5-D808C1F24A13}"/>
              </a:ext>
            </a:extLst>
          </p:cNvPr>
          <p:cNvSpPr txBox="1"/>
          <p:nvPr/>
        </p:nvSpPr>
        <p:spPr>
          <a:xfrm>
            <a:off x="352089" y="1530123"/>
            <a:ext cx="114878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Tx/>
              <a:buChar char="-"/>
            </a:pP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Discuss </a:t>
            </a: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WHAT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a Progressive Web App is</a:t>
            </a:r>
          </a:p>
          <a:p>
            <a:pPr marL="857250" indent="-857250">
              <a:buFontTx/>
              <a:buChar char="-"/>
            </a:pP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Cover the 10 aspects of </a:t>
            </a: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WHY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a PWA is</a:t>
            </a:r>
          </a:p>
          <a:p>
            <a:pPr marL="857250" indent="-857250">
              <a:buFontTx/>
              <a:buChar char="-"/>
            </a:pP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WHERE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PWAs are being used</a:t>
            </a:r>
          </a:p>
          <a:p>
            <a:pPr marL="857250" indent="-857250">
              <a:buFontTx/>
              <a:buChar char="-"/>
            </a:pP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Consider </a:t>
            </a: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WHEN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to use a PWA</a:t>
            </a:r>
          </a:p>
          <a:p>
            <a:pPr marL="857250" indent="-857250">
              <a:buFontTx/>
              <a:buChar char="-"/>
            </a:pP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Show you </a:t>
            </a: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HOW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to start building a PWA</a:t>
            </a:r>
            <a:endParaRPr lang="en-US" sz="6600" u="sng" dirty="0">
              <a:latin typeface="Tw Cen MT Condensed" panose="020B06060201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-203970" y="425206"/>
            <a:ext cx="1201735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A REASON TO BURN IT TO THE 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C9935-4E4C-46CE-91E6-8CE8093337FD}"/>
              </a:ext>
            </a:extLst>
          </p:cNvPr>
          <p:cNvSpPr txBox="1"/>
          <p:nvPr/>
        </p:nvSpPr>
        <p:spPr>
          <a:xfrm rot="19673408">
            <a:off x="-411131" y="593338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7314-1364-4540-9A1A-6C2BE9C9676A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59459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1B0F03-7786-4700-A446-8B586F58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38" y="-3070900"/>
            <a:ext cx="12344562" cy="105533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FEC2B4-42ED-4037-B7E1-FBA7C7C230F2}"/>
              </a:ext>
            </a:extLst>
          </p:cNvPr>
          <p:cNvSpPr/>
          <p:nvPr/>
        </p:nvSpPr>
        <p:spPr>
          <a:xfrm>
            <a:off x="-84138" y="4765119"/>
            <a:ext cx="12805527" cy="2092881"/>
          </a:xfrm>
          <a:prstGeom prst="rect">
            <a:avLst/>
          </a:prstGeom>
          <a:solidFill>
            <a:srgbClr val="CCFFFF">
              <a:alpha val="54118"/>
            </a:srgbClr>
          </a:solidFill>
        </p:spPr>
        <p:txBody>
          <a:bodyPr wrap="square">
            <a:spAutoFit/>
          </a:bodyPr>
          <a:lstStyle/>
          <a:p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PROGRESSIVE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39D93-EA60-437A-B36E-FABB9530B435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010503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DF5A2F-29F9-4FDF-BAE0-064D4DBEE971}"/>
              </a:ext>
            </a:extLst>
          </p:cNvPr>
          <p:cNvSpPr/>
          <p:nvPr/>
        </p:nvSpPr>
        <p:spPr>
          <a:xfrm>
            <a:off x="-55983" y="2111709"/>
            <a:ext cx="12247983" cy="2400657"/>
          </a:xfrm>
          <a:prstGeom prst="rect">
            <a:avLst/>
          </a:prstGeom>
          <a:solidFill>
            <a:srgbClr val="FF0066">
              <a:alpha val="3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15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RESPONSIVE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A92EE-3024-4945-8DBB-09C0EF3CBF47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07694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8F3909-E2B1-4869-B0C0-9171EED692E9}"/>
              </a:ext>
            </a:extLst>
          </p:cNvPr>
          <p:cNvSpPr/>
          <p:nvPr/>
        </p:nvSpPr>
        <p:spPr>
          <a:xfrm>
            <a:off x="0" y="1786629"/>
            <a:ext cx="12272867" cy="1323439"/>
          </a:xfrm>
          <a:prstGeom prst="rect">
            <a:avLst/>
          </a:prstGeom>
          <a:solidFill>
            <a:srgbClr val="FFFF66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8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CONNECTIVITY INDEPENDENT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2D847-A6C8-4D56-9FE5-31DD918EFC48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507581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F87DBB-6407-47E6-A88F-87C235F12601}"/>
              </a:ext>
            </a:extLst>
          </p:cNvPr>
          <p:cNvSpPr/>
          <p:nvPr/>
        </p:nvSpPr>
        <p:spPr>
          <a:xfrm>
            <a:off x="0" y="1028343"/>
            <a:ext cx="12609095" cy="2400657"/>
          </a:xfrm>
          <a:prstGeom prst="rect">
            <a:avLst/>
          </a:prstGeom>
          <a:solidFill>
            <a:srgbClr val="66FF33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en-US" sz="145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APP-LIKE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CABE9-30C7-4DA0-950A-2E4007680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16" y="0"/>
            <a:ext cx="753008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D3D10-8915-49AD-9765-AF09723B6BB2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14596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772B2A-588A-43FB-940C-15E3BBDEE3AA}"/>
              </a:ext>
            </a:extLst>
          </p:cNvPr>
          <p:cNvSpPr/>
          <p:nvPr/>
        </p:nvSpPr>
        <p:spPr>
          <a:xfrm>
            <a:off x="-401053" y="3026932"/>
            <a:ext cx="12593053" cy="2400657"/>
          </a:xfrm>
          <a:prstGeom prst="rect">
            <a:avLst/>
          </a:prstGeom>
          <a:solidFill>
            <a:srgbClr val="9900CC">
              <a:alpha val="40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15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FRESH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185D2-4B8E-4A3C-BEC0-373C457E6C33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668463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30CE7B-D470-44C9-A4E0-5C945BC6B2B1}"/>
              </a:ext>
            </a:extLst>
          </p:cNvPr>
          <p:cNvSpPr/>
          <p:nvPr/>
        </p:nvSpPr>
        <p:spPr>
          <a:xfrm>
            <a:off x="0" y="224588"/>
            <a:ext cx="13010147" cy="2400657"/>
          </a:xfrm>
          <a:prstGeom prst="rect">
            <a:avLst/>
          </a:prstGeom>
          <a:solidFill>
            <a:srgbClr val="66FFFF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en-US" sz="15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SAFE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FC373-2F7B-4741-A840-D136C009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47" y="0"/>
            <a:ext cx="6984331" cy="6984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74E13-BDD9-4DBA-952F-EA8ABAFA64E6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1107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-187444" y="2775782"/>
            <a:ext cx="12379444" cy="2092881"/>
          </a:xfrm>
          <a:prstGeom prst="rect">
            <a:avLst/>
          </a:prstGeom>
          <a:solidFill>
            <a:srgbClr val="66FF33">
              <a:alpha val="3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DISCOVERABLE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D600C-0AD7-4F88-A534-1834B0584A74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7400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0" y="1329286"/>
            <a:ext cx="12191999" cy="2092881"/>
          </a:xfrm>
          <a:prstGeom prst="rect">
            <a:avLst/>
          </a:prstGeom>
          <a:solidFill>
            <a:srgbClr val="FFFF66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RE-ENGAGING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53AFC-A92D-493C-A9CC-B81189BE1EBD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477595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DAD280-44BF-4FE6-9B6F-373889673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28" y="-231232"/>
            <a:ext cx="7089232" cy="70892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2D651E-BBEF-4879-A739-223D719E8DBB}"/>
              </a:ext>
            </a:extLst>
          </p:cNvPr>
          <p:cNvSpPr/>
          <p:nvPr/>
        </p:nvSpPr>
        <p:spPr>
          <a:xfrm>
            <a:off x="0" y="4150201"/>
            <a:ext cx="12192000" cy="2092881"/>
          </a:xfrm>
          <a:prstGeom prst="rect">
            <a:avLst/>
          </a:prstGeom>
          <a:solidFill>
            <a:srgbClr val="FF0066">
              <a:alpha val="4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INSTALLABLE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24368-D9D1-4E23-BED9-7A97013B5C15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72438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lh3.googleusercontent.com/wBHPbUnQ1KwEulskWpkgfAxeP9rk1mI3ozX5NADD4RUHlItHQmbf20eAGIQGodUWthGURc4u4qUoEneWlyTd3m16FFIY3kqKjOf68uQJ9OfqE2jM1aCwh9a4JvcWjyyt-4KoGI9ja54">
            <a:extLst>
              <a:ext uri="{FF2B5EF4-FFF2-40B4-BE49-F238E27FC236}">
                <a16:creationId xmlns:a16="http://schemas.microsoft.com/office/drawing/2014/main" id="{E721656A-9B9B-4719-9A15-37B73B14B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068" y="228600"/>
            <a:ext cx="7243233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B5DC96-CFE3-40C8-A0DB-E1E5D3CFE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22" y="24618"/>
            <a:ext cx="6254982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  <a:t>  </a:t>
            </a:r>
            <a:br>
              <a:rPr kumimoji="0" lang="en-US" altLang="en-US" sz="3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TARA Z. MANICSIC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Developer Advocate for Progress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Google Developer Expert / Web Technologies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Founder &amp; Director Cincy Women Who Code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Founder &amp; Director Cincy NodeSchool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@tzmanics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6A740-8D8F-4A29-818B-752C9AD1F2E9}"/>
              </a:ext>
            </a:extLst>
          </p:cNvPr>
          <p:cNvSpPr/>
          <p:nvPr/>
        </p:nvSpPr>
        <p:spPr>
          <a:xfrm>
            <a:off x="5983531" y="5746902"/>
            <a:ext cx="2148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00000"/>
                </a:solidFill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 #</a:t>
            </a:r>
            <a:r>
              <a:rPr lang="en-US" altLang="en-US" sz="2800" b="1" dirty="0" err="1">
                <a:solidFill>
                  <a:srgbClr val="000000"/>
                </a:solidFill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toshmagosh</a:t>
            </a:r>
            <a:endParaRPr lang="en-US" sz="2800" dirty="0">
              <a:latin typeface="Tw Cen MT Condensed Extra Bold" panose="020B0803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8BA913-3D32-4136-8E87-6B01106A6C4B}"/>
              </a:ext>
            </a:extLst>
          </p:cNvPr>
          <p:cNvCxnSpPr>
            <a:cxnSpLocks/>
          </p:cNvCxnSpPr>
          <p:nvPr/>
        </p:nvCxnSpPr>
        <p:spPr>
          <a:xfrm flipH="1" flipV="1">
            <a:off x="5983532" y="4511842"/>
            <a:ext cx="1026143" cy="123506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2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75F6B-124F-413B-9B7C-D04EAC53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4" y="747418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F54B52-F136-4475-B7DF-E9BB74923374}"/>
              </a:ext>
            </a:extLst>
          </p:cNvPr>
          <p:cNvSpPr/>
          <p:nvPr/>
        </p:nvSpPr>
        <p:spPr>
          <a:xfrm>
            <a:off x="0" y="185112"/>
            <a:ext cx="12191999" cy="2323713"/>
          </a:xfrm>
          <a:prstGeom prst="rect">
            <a:avLst/>
          </a:prstGeom>
          <a:solidFill>
            <a:srgbClr val="3333FF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en-US" sz="14500" b="1" dirty="0">
                <a:latin typeface="Tw Cen MT Condensed" panose="020B0606020104020203" pitchFamily="34" charset="0"/>
                <a:ea typeface="Futura PT Light" charset="0"/>
                <a:cs typeface="Futura PT Light" charset="0"/>
              </a:rPr>
              <a:t>LINKABLE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344EE-D0AF-4DA2-848F-3CED3AED33F4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762855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www.logodesignlove.com/images/classic/apple-logo-rob-janoff-01.jpg">
            <a:extLst>
              <a:ext uri="{FF2B5EF4-FFF2-40B4-BE49-F238E27FC236}">
                <a16:creationId xmlns:a16="http://schemas.microsoft.com/office/drawing/2014/main" id="{6830740E-40EC-4202-83DD-2A1D493A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613" y="941734"/>
            <a:ext cx="4393946" cy="460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pload.wikimedia.org/wikipedia/commons/thumb/2/2d/Google-favicon-2015.png/150px-Google-favicon-2015.png">
            <a:extLst>
              <a:ext uri="{FF2B5EF4-FFF2-40B4-BE49-F238E27FC236}">
                <a16:creationId xmlns:a16="http://schemas.microsoft.com/office/drawing/2014/main" id="{FECF7E4B-DBD3-424F-B123-00A97E586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58" y="51175"/>
            <a:ext cx="3232136" cy="329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ncmedia.azureedge.net/ncmedia/2017/03/cropped-microsoft_logo_element-180x180.png">
            <a:extLst>
              <a:ext uri="{FF2B5EF4-FFF2-40B4-BE49-F238E27FC236}">
                <a16:creationId xmlns:a16="http://schemas.microsoft.com/office/drawing/2014/main" id="{A6D59777-86B4-41A6-82CB-11AFDAA1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154" y="96615"/>
            <a:ext cx="2963690" cy="296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4C62F-C0C9-4B27-8ED6-BA7A1323134D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pic>
        <p:nvPicPr>
          <p:cNvPr id="7" name="Picture 2" descr="Firefox Logo, 2017">
            <a:extLst>
              <a:ext uri="{FF2B5EF4-FFF2-40B4-BE49-F238E27FC236}">
                <a16:creationId xmlns:a16="http://schemas.microsoft.com/office/drawing/2014/main" id="{475042FE-BB1B-4963-AD49-03573EFC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27" y="3213294"/>
            <a:ext cx="3465945" cy="358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uc browser logo">
            <a:extLst>
              <a:ext uri="{FF2B5EF4-FFF2-40B4-BE49-F238E27FC236}">
                <a16:creationId xmlns:a16="http://schemas.microsoft.com/office/drawing/2014/main" id="{EEBAA787-C110-4F14-8404-2247573C2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t="3279" r="22927" b="22569"/>
          <a:stretch/>
        </p:blipFill>
        <p:spPr bwMode="auto">
          <a:xfrm>
            <a:off x="746004" y="3388241"/>
            <a:ext cx="3441779" cy="346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432819243-7411.jpg">
            <a:extLst>
              <a:ext uri="{FF2B5EF4-FFF2-40B4-BE49-F238E27FC236}">
                <a16:creationId xmlns:a16="http://schemas.microsoft.com/office/drawing/2014/main" id="{841C5117-33D8-4D84-AE5E-73594293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1" y="1334572"/>
            <a:ext cx="3709523" cy="2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baba.jpg">
            <a:extLst>
              <a:ext uri="{FF2B5EF4-FFF2-40B4-BE49-F238E27FC236}">
                <a16:creationId xmlns:a16="http://schemas.microsoft.com/office/drawing/2014/main" id="{59005A31-7A16-4100-903D-1ECEB681A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" r="-1072" b="31076"/>
          <a:stretch/>
        </p:blipFill>
        <p:spPr bwMode="auto">
          <a:xfrm>
            <a:off x="449452" y="-302150"/>
            <a:ext cx="5134559" cy="228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ndango_logo_detail.jpg">
            <a:extLst>
              <a:ext uri="{FF2B5EF4-FFF2-40B4-BE49-F238E27FC236}">
                <a16:creationId xmlns:a16="http://schemas.microsoft.com/office/drawing/2014/main" id="{56A11399-45F1-4D42-8DA7-685F5554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00" y="2387144"/>
            <a:ext cx="3082910" cy="154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-1.png">
            <a:extLst>
              <a:ext uri="{FF2B5EF4-FFF2-40B4-BE49-F238E27FC236}">
                <a16:creationId xmlns:a16="http://schemas.microsoft.com/office/drawing/2014/main" id="{A7AF36D6-3A15-456E-B3FD-47261B26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14" y="311045"/>
            <a:ext cx="5443206" cy="14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rbes_logo.svg.png">
            <a:extLst>
              <a:ext uri="{FF2B5EF4-FFF2-40B4-BE49-F238E27FC236}">
                <a16:creationId xmlns:a16="http://schemas.microsoft.com/office/drawing/2014/main" id="{A22C56FF-DBC9-4233-A62A-680ACBDAA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93" y="5298636"/>
            <a:ext cx="5164724" cy="134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umia_Travel_logo.png">
            <a:extLst>
              <a:ext uri="{FF2B5EF4-FFF2-40B4-BE49-F238E27FC236}">
                <a16:creationId xmlns:a16="http://schemas.microsoft.com/office/drawing/2014/main" id="{A779F0FD-5622-440C-820B-458611BB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30" y="2240321"/>
            <a:ext cx="4186053" cy="14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la_Cabs_logo.png">
            <a:extLst>
              <a:ext uri="{FF2B5EF4-FFF2-40B4-BE49-F238E27FC236}">
                <a16:creationId xmlns:a16="http://schemas.microsoft.com/office/drawing/2014/main" id="{E968F295-8ABD-4140-846A-C0372287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614" y="5478450"/>
            <a:ext cx="2428632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itter.png">
            <a:extLst>
              <a:ext uri="{FF2B5EF4-FFF2-40B4-BE49-F238E27FC236}">
                <a16:creationId xmlns:a16="http://schemas.microsoft.com/office/drawing/2014/main" id="{5635EAF7-F5AD-4073-AF5B-77BCE48C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51" y="3429000"/>
            <a:ext cx="3074959" cy="30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800px-The_Logo_of_The_Washington_Post_Newspaper.svg.png">
            <a:extLst>
              <a:ext uri="{FF2B5EF4-FFF2-40B4-BE49-F238E27FC236}">
                <a16:creationId xmlns:a16="http://schemas.microsoft.com/office/drawing/2014/main" id="{CF85665F-BD22-4DDC-AFD4-1F5D1BB8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54" y="4102873"/>
            <a:ext cx="6918898" cy="10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F42E37-5573-4155-9A7D-76A25381D0AC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267069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CAD3D-B189-47F3-9321-03249B9F4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8686" y="-222636"/>
            <a:ext cx="13960686" cy="785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3ABCE-3991-4362-B404-7199FA61DB80}"/>
              </a:ext>
            </a:extLst>
          </p:cNvPr>
          <p:cNvSpPr txBox="1"/>
          <p:nvPr/>
        </p:nvSpPr>
        <p:spPr>
          <a:xfrm>
            <a:off x="5917575" y="200681"/>
            <a:ext cx="5919753" cy="650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DOES IT </a:t>
            </a:r>
            <a:r>
              <a:rPr lang="en-US" sz="14000" u="sng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NEED</a:t>
            </a:r>
            <a:r>
              <a:rPr lang="en-US" sz="1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 TO BE A PWA?</a:t>
            </a:r>
          </a:p>
        </p:txBody>
      </p:sp>
    </p:spTree>
    <p:extLst>
      <p:ext uri="{BB962C8B-B14F-4D97-AF65-F5344CB8AC3E}">
        <p14:creationId xmlns:p14="http://schemas.microsoft.com/office/powerpoint/2010/main" val="320302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31DAE9-6699-4167-9820-6F75E303B71D}"/>
              </a:ext>
            </a:extLst>
          </p:cNvPr>
          <p:cNvSpPr txBox="1"/>
          <p:nvPr/>
        </p:nvSpPr>
        <p:spPr>
          <a:xfrm>
            <a:off x="0" y="-362879"/>
            <a:ext cx="12192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DATA ENTRY</a:t>
            </a:r>
            <a:endParaRPr lang="en-US" sz="44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FB16D-AE4D-433E-8262-96CB547D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49" y="1072033"/>
            <a:ext cx="1866285" cy="1866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98BF7-2F6C-4FF2-A974-E40263B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7" y="976180"/>
            <a:ext cx="2057992" cy="2057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21CC6-6EC4-450E-9996-BDCDD1D96BA2}"/>
              </a:ext>
            </a:extLst>
          </p:cNvPr>
          <p:cNvSpPr txBox="1"/>
          <p:nvPr/>
        </p:nvSpPr>
        <p:spPr>
          <a:xfrm>
            <a:off x="0" y="1645973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PROGRESSIVE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18B472-A223-4C9E-9F79-A0D5F31CD287}"/>
              </a:ext>
            </a:extLst>
          </p:cNvPr>
          <p:cNvSpPr txBox="1"/>
          <p:nvPr/>
        </p:nvSpPr>
        <p:spPr>
          <a:xfrm>
            <a:off x="0" y="213677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RESPONSIVE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D5D01-1EFB-49A3-97AF-8D3C4E0F5E8F}"/>
              </a:ext>
            </a:extLst>
          </p:cNvPr>
          <p:cNvSpPr txBox="1"/>
          <p:nvPr/>
        </p:nvSpPr>
        <p:spPr>
          <a:xfrm>
            <a:off x="0" y="270727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CONNECTIVITY INDEPENDENT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6D174-2FC2-4676-8F6B-CDD622538A82}"/>
              </a:ext>
            </a:extLst>
          </p:cNvPr>
          <p:cNvSpPr txBox="1"/>
          <p:nvPr/>
        </p:nvSpPr>
        <p:spPr>
          <a:xfrm>
            <a:off x="0" y="301951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APP-LIKE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41F22-8ED5-489C-AABC-5C39C6463C43}"/>
              </a:ext>
            </a:extLst>
          </p:cNvPr>
          <p:cNvSpPr txBox="1"/>
          <p:nvPr/>
        </p:nvSpPr>
        <p:spPr>
          <a:xfrm>
            <a:off x="0" y="3502013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FRESH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245E8-92B8-4592-BEF2-D36953E62832}"/>
              </a:ext>
            </a:extLst>
          </p:cNvPr>
          <p:cNvSpPr txBox="1"/>
          <p:nvPr/>
        </p:nvSpPr>
        <p:spPr>
          <a:xfrm>
            <a:off x="0" y="398118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SAFE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7DF21-51E5-4CCB-ACE0-9910659DB39C}"/>
              </a:ext>
            </a:extLst>
          </p:cNvPr>
          <p:cNvSpPr txBox="1"/>
          <p:nvPr/>
        </p:nvSpPr>
        <p:spPr>
          <a:xfrm>
            <a:off x="0" y="44823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DISCOVERABLE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B24FBF-37D3-4637-A572-6076EF8CB026}"/>
              </a:ext>
            </a:extLst>
          </p:cNvPr>
          <p:cNvSpPr txBox="1"/>
          <p:nvPr/>
        </p:nvSpPr>
        <p:spPr>
          <a:xfrm>
            <a:off x="0" y="501216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RE-ENGAGING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402AB-BC73-45DA-82B0-78E3D50B79D1}"/>
              </a:ext>
            </a:extLst>
          </p:cNvPr>
          <p:cNvSpPr txBox="1"/>
          <p:nvPr/>
        </p:nvSpPr>
        <p:spPr>
          <a:xfrm>
            <a:off x="0" y="552421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INSTALLABLE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F81B0-3BB0-4C42-A18F-29679A7CB44F}"/>
              </a:ext>
            </a:extLst>
          </p:cNvPr>
          <p:cNvSpPr txBox="1"/>
          <p:nvPr/>
        </p:nvSpPr>
        <p:spPr>
          <a:xfrm>
            <a:off x="0" y="60383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LINKABLE</a:t>
            </a:r>
          </a:p>
        </p:txBody>
      </p:sp>
    </p:spTree>
    <p:extLst>
      <p:ext uri="{BB962C8B-B14F-4D97-AF65-F5344CB8AC3E}">
        <p14:creationId xmlns:p14="http://schemas.microsoft.com/office/powerpoint/2010/main" val="16341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0.00672 L -0.00456 0.00672 C -0.01367 0.01366 -0.00612 0.00834 -0.01888 0.01459 C -0.02266 0.01644 -0.0263 0.01898 -0.03021 0.02084 C -0.03828 0.02408 -0.04661 0.0257 -0.05456 0.02986 C -0.0599 0.03241 -0.0651 0.03565 -0.07057 0.03797 C -0.08086 0.04213 -0.09128 0.04676 -0.10182 0.05 L -0.12109 0.05602 C -0.12318 0.05672 -0.12526 0.05764 -0.12734 0.0581 C -0.13307 0.05949 -0.13867 0.06042 -0.1444 0.06204 C -0.16289 0.06736 -0.14818 0.06366 -0.16198 0.07014 C -0.16406 0.07107 -0.16615 0.07153 -0.16823 0.07223 C -0.1694 0.07315 -0.17044 0.07431 -0.17161 0.07523 C -0.17292 0.07616 -0.17435 0.07662 -0.17565 0.07732 C -0.18242 0.08033 -0.1806 0.07963 -0.18581 0.08125 C -0.19349 0.08588 -0.18411 0.08079 -0.19661 0.08426 C -0.19779 0.08449 -0.19883 0.08588 -0.2 0.08635 C -0.20169 0.08681 -0.20352 0.08704 -0.20521 0.08727 C -0.20625 0.08797 -0.20742 0.08889 -0.20859 0.08935 C -0.2099 0.08982 -0.2112 0.08959 -0.2125 0.09028 C -0.21341 0.09074 -0.21406 0.0919 -0.21484 0.09236 C -0.21615 0.09306 -0.21745 0.09306 -0.21875 0.09329 C -0.22747 0.09931 -0.22357 0.09769 -0.23021 0.09931 C -0.23125 0.1 -0.23242 0.1007 -0.23359 0.10139 C -0.23568 0.10301 -0.23763 0.1051 -0.23984 0.10648 C -0.24258 0.1081 -0.24544 0.10903 -0.24831 0.11042 C -0.25026 0.11135 -0.25404 0.11343 -0.25404 0.11343 C -0.25846 0.11829 -0.25664 0.1169 -0.26367 0.11968 C -0.27044 0.12199 -0.27734 0.12431 -0.28411 0.12662 C -0.29193 0.1294 -0.2875 0.12824 -0.29492 0.12963 C -0.31133 0.13773 -0.30026 0.13287 -0.30794 0.13565 C -0.30964 0.13635 -0.31133 0.13727 -0.31315 0.13773 C -0.31497 0.1382 -0.31693 0.13843 -0.31875 0.13866 C -0.32031 0.13912 -0.32187 0.13935 -0.32331 0.13982 C -0.32461 0.14051 -0.32604 0.14098 -0.32734 0.14167 C -0.32812 0.14236 -0.32878 0.14352 -0.32956 0.14375 C -0.33216 0.14491 -0.33385 0.14468 -0.33633 0.14468 " pathEditMode="relative" ptsTypes="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00023 C -0.01185 0.00139 0.00143 -0.00139 -0.01029 0.00417 C -0.01237 0.00532 -0.01458 0.00532 -0.01654 0.00602 C -0.01862 0.00671 -0.0207 0.00787 -0.02292 0.0088 C -0.02513 0.00949 -0.02734 0.00949 -0.02956 0.01065 C -0.03242 0.01134 -0.0349 0.0132 -0.0375 0.01412 C -0.05977 0.0213 -0.04401 0.01482 -0.05977 0.01945 C -0.0612 0.01991 -0.06276 0.0206 -0.06432 0.0213 C -0.075 0.02407 -0.06888 0.01782 -0.08698 0.02732 C -0.10104 0.03472 -0.08685 0.02755 -0.1 0.0338 C -0.10794 0.03727 -0.09831 0.03357 -0.10859 0.03727 C -0.11471 0.04306 -0.10794 0.0375 -0.11484 0.04074 C -0.11732 0.04236 -0.11966 0.04421 -0.12227 0.04514 C -0.125 0.04676 -0.12734 0.04722 -0.13021 0.04792 C -0.13151 0.04931 -0.13268 0.0507 -0.13411 0.05162 C -0.13529 0.05208 -0.13646 0.05208 -0.1375 0.05232 C -0.13867 0.05301 -0.13984 0.0537 -0.14102 0.05417 C -0.1431 0.05532 -0.14518 0.05602 -0.14727 0.05695 C -0.15143 0.06204 -0.1474 0.0581 -0.15234 0.06065 C -0.1543 0.06181 -0.1556 0.06389 -0.15742 0.06482 C -0.16172 0.06806 -0.16172 0.06759 -0.16602 0.06875 C -0.18411 0.08056 -0.17044 0.07269 -0.1819 0.07778 C -0.18307 0.07801 -0.18424 0.0787 -0.18529 0.0794 C -0.18646 0.08009 -0.1875 0.08171 -0.18867 0.08195 C -0.18997 0.08264 -0.19141 0.08264 -0.19271 0.0831 C -0.20208 0.09051 -0.19505 0.08588 -0.20807 0.08912 C -0.21354 0.09051 -0.21901 0.09236 -0.22448 0.09375 L -0.23125 0.0956 C -0.23242 0.09583 -0.23359 0.09583 -0.23477 0.0963 C -0.23607 0.09699 -0.23737 0.09769 -0.23867 0.09815 C -0.24089 0.09907 -0.24323 0.09931 -0.24557 0.10023 C -0.24622 0.1007 -0.24701 0.10116 -0.24779 0.10208 C -0.2487 0.10232 -0.24974 0.10232 -0.25065 0.10278 C -0.25781 0.10509 -0.25352 0.10394 -0.25977 0.10556 C -0.26159 0.10648 -0.26406 0.10833 -0.26602 0.10903 C -0.26706 0.10949 -0.26823 0.10949 -0.2694 0.10995 C -0.27161 0.11181 -0.27383 0.11389 -0.27617 0.11528 C -0.28047 0.11736 -0.27852 0.11644 -0.2819 0.11898 C -0.28516 0.12384 -0.28177 0.11991 -0.28646 0.12245 C -0.28711 0.12269 -0.2875 0.12384 -0.28815 0.12431 C -0.28984 0.12523 -0.29154 0.12523 -0.29323 0.12593 C -0.29479 0.12685 -0.29622 0.12778 -0.29779 0.1287 C -0.29896 0.1294 -0.30182 0.13032 -0.30286 0.13056 C -0.30482 0.13241 -0.30677 0.13403 -0.30859 0.13588 C -0.30911 0.13634 -0.30964 0.13727 -0.31029 0.13773 C -0.31901 0.14468 -0.31237 0.13935 -0.31771 0.1419 C -0.31862 0.14282 -0.31953 0.14352 -0.32057 0.14375 C -0.32201 0.14445 -0.32357 0.14468 -0.325 0.14468 C -0.32565 0.14514 -0.32617 0.14537 -0.32682 0.1456 C -0.32956 0.14676 -0.33229 0.14722 -0.33529 0.14769 C -0.33607 0.14769 -0.33685 0.14769 -0.3375 0.14769 " pathEditMode="relative" rAng="0" ptsTypes="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75" y="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1.48148E-6 L 0.00339 1.48148E-6 C 0 0.00092 -0.00312 0.00185 -0.00625 0.00347 C -0.0099 0.00555 -0.01341 0.00787 -0.0168 0.01018 C -0.01862 0.01134 -0.02057 0.01273 -0.0224 0.01389 C -0.03242 0.01898 -0.02708 0.01667 -0.03789 0.02153 C -0.05807 0.04143 -0.03529 0.0206 -0.05521 0.03379 C -0.0599 0.03704 -0.06432 0.0419 -0.06914 0.04491 C -0.07109 0.04629 -0.07318 0.04745 -0.07513 0.04884 C -0.08047 0.05231 -0.08542 0.05671 -0.09089 0.06018 C -0.09479 0.06273 -0.10195 0.06551 -0.10573 0.06759 C -0.11055 0.07014 -0.11523 0.07222 -0.11992 0.07523 C -0.12201 0.07662 -0.12396 0.07801 -0.12591 0.07893 C -0.13724 0.08449 -0.14648 0.08426 -0.15807 0.09398 C -0.16927 0.10324 -0.15521 0.0919 -0.16823 0.10162 C -0.18008 0.11065 -0.16198 0.09907 -0.18477 0.11389 C -0.18698 0.11528 -0.18945 0.11597 -0.1918 0.11759 C -0.1931 0.11852 -0.20078 0.12477 -0.20378 0.12778 C -0.20469 0.12893 -0.20534 0.13009 -0.20625 0.13079 C -0.20807 0.13217 -0.2099 0.13333 -0.21172 0.13449 C -0.21549 0.13727 -0.21224 0.13565 -0.21641 0.13935 C -0.21771 0.14051 -0.21901 0.1412 -0.22031 0.14213 C -0.22174 0.14329 -0.22331 0.14421 -0.225 0.14491 C -0.24023 0.15139 -0.21849 0.14004 -0.23385 0.14768 C -0.23971 0.15046 -0.23398 0.14907 -0.24102 0.15162 C -0.24349 0.15254 -0.24727 0.15301 -0.24961 0.15324 C -0.25859 0.15555 -0.24544 0.15324 -0.26068 0.15532 C -0.27214 0.16389 -0.26224 0.15717 -0.29206 0.15717 " pathEditMode="relative" rAng="0" ptsTypes="AAAAAAAAAAAAAAAAAAAAAAAAA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79" y="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0023 C -0.00169 0.00138 -0.00312 0.00301 -0.00469 0.00463 C -0.00703 0.00671 -0.00951 0.00856 -0.01185 0.01088 C -0.01589 0.01481 -0.02005 0.01875 -0.02409 0.02314 C -0.02891 0.02893 -0.0349 0.03588 -0.04023 0.04051 C -0.04219 0.04213 -0.04427 0.04305 -0.04648 0.04421 C -0.05208 0.04722 -0.05326 0.04629 -0.05807 0.05046 C -0.05937 0.05162 -0.06042 0.05324 -0.06159 0.05439 C -0.06523 0.05787 -0.06471 0.05694 -0.06823 0.05995 C -0.07096 0.06203 -0.07357 0.06481 -0.0763 0.06689 C -0.08047 0.07013 -0.08411 0.0743 -0.08854 0.07615 C -0.09401 0.07847 -0.09401 0.07801 -0.0987 0.08171 C -0.09961 0.0824 -0.10052 0.0831 -0.1013 0.08402 C -0.10286 0.08564 -0.10404 0.08773 -0.10586 0.08865 C -0.10742 0.08981 -0.10924 0.09027 -0.11094 0.09097 C -0.11888 0.09838 -0.10781 0.08888 -0.11654 0.09421 C -0.11732 0.09467 -0.11784 0.09583 -0.11849 0.09652 C -0.12005 0.09791 -0.12161 0.09861 -0.12305 0.09953 C -0.12461 0.10046 -0.12617 0.10115 -0.12773 0.10185 C -0.13034 0.10347 -0.13281 0.10532 -0.13529 0.10671 C -0.1362 0.10717 -0.13737 0.10717 -0.13828 0.1074 C -0.14687 0.11041 -0.13737 0.10787 -0.14492 0.10972 C -0.14987 0.11365 -0.14531 0.11041 -0.15573 0.11365 C -0.16055 0.11527 -0.17109 0.11875 -0.17591 0.12222 L -0.19271 0.13472 C -0.19375 0.13564 -0.19466 0.13657 -0.19583 0.13703 C -0.19974 0.13935 -0.20365 0.14097 -0.20755 0.14351 C -0.20964 0.1449 -0.21185 0.14652 -0.21406 0.14745 C -0.2151 0.14768 -0.21615 0.14791 -0.21719 0.14814 C -0.22305 0.15347 -0.2194 0.15046 -0.23138 0.15509 C -0.23555 0.15671 -0.24258 0.1581 -0.24609 0.15902 C -0.25104 0.16157 -0.25091 0.1618 -0.25833 0.16134 C -0.26602 0.16064 -0.28112 0.15833 -0.28112 0.15856 C -0.28281 0.1574 -0.28307 0.15717 -0.28477 0.15671 C -0.28646 0.15601 -0.28971 0.15509 -0.28971 0.15532 " pathEditMode="relative" rAng="0" ptsTypes="AAAAAAAAAAAAAAAAAAAAAAAAAAAAAAAA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92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-0.00013 0.00024 C -0.00286 0.00093 -0.00534 0.00232 -0.00807 0.00325 C -0.01055 0.0044 -0.01328 0.0051 -0.01576 0.00649 C -0.02266 0.00996 -0.02943 0.01366 -0.0362 0.01737 C -0.03958 0.01922 -0.04258 0.02176 -0.04596 0.02338 C -0.04961 0.02547 -0.05352 0.02732 -0.05716 0.02917 C -0.06081 0.03149 -0.06445 0.03403 -0.0681 0.03612 C -0.07174 0.03774 -0.07578 0.03843 -0.0793 0.04075 C -0.08229 0.04213 -0.08437 0.04491 -0.08724 0.0463 C -0.08945 0.04769 -0.09206 0.04815 -0.0944 0.04954 C -0.09974 0.05209 -0.10443 0.05602 -0.11003 0.05811 C -0.11497 0.06042 -0.11992 0.0625 -0.12513 0.06436 C -0.13112 0.06644 -0.13763 0.0669 -0.14336 0.07014 C -0.14466 0.07084 -0.14596 0.07176 -0.14727 0.07246 C -0.15182 0.07431 -0.15664 0.07547 -0.16094 0.07755 C -0.16615 0.0801 -0.17109 0.08264 -0.17617 0.08496 C -0.18229 0.08774 -0.18906 0.08936 -0.19492 0.09237 C -0.19831 0.09422 -0.20156 0.09607 -0.20495 0.09769 C -0.20599 0.09815 -0.20742 0.09862 -0.20872 0.09931 C -0.21536 0.10255 -0.20846 0.1007 -0.21602 0.10209 C -0.21784 0.10278 -0.21992 0.10325 -0.22174 0.1044 C -0.22396 0.10533 -0.22552 0.10741 -0.22773 0.10811 C -0.23112 0.10903 -0.23477 0.10857 -0.23815 0.1088 L -0.25443 0.11042 C -0.25638 0.11065 -0.25807 0.11088 -0.25977 0.11158 C -0.26094 0.11227 -0.26276 0.11389 -0.26432 0.11413 C -0.26693 0.11459 -0.26953 0.11459 -0.27214 0.11482 C -0.27331 0.11505 -0.27435 0.11505 -0.27552 0.11551 C -0.28346 0.11852 -0.26992 0.11551 -0.2832 0.11922 C -0.28503 0.11968 -0.28685 0.11968 -0.28841 0.11991 C -0.29518 0.12246 -0.29857 0.12385 -0.30807 0.12454 C -0.3237 0.12524 -0.31693 0.12477 -0.32839 0.12593 C -0.33099 0.12663 -0.33242 0.12686 -0.3349 0.12825 C -0.3388 0.12987 -0.3362 0.1294 -0.33958 0.13033 C -0.34141 0.13102 -0.34674 0.13195 -0.3487 0.13334 C -0.35091 0.13473 -0.35091 0.13496 -0.35312 0.13542 C -0.35404 0.13588 -0.35495 0.13612 -0.35586 0.13612 C -0.35638 0.13658 -0.35729 0.13681 -0.35781 0.13704 C -0.36341 0.13889 -0.35768 0.13658 -0.3625 0.13866 C -0.36302 0.13936 -0.36341 0.14028 -0.36445 0.14075 C -0.36549 0.14144 -0.36836 0.14213 -0.36836 0.14237 C -0.36888 0.14306 -0.3694 0.14399 -0.37018 0.14445 C -0.37096 0.14491 -0.37201 0.14468 -0.37266 0.14514 C -0.37357 0.14561 -0.37357 0.14676 -0.37409 0.14723 C -0.37487 0.14815 -0.37591 0.14815 -0.37682 0.14815 C -0.37747 0.14862 -0.37799 0.14862 -0.37878 0.14908 C -0.3793 0.14954 -0.38008 0.14977 -0.38073 0.15024 C -0.38242 0.15301 -0.38034 0.15278 -0.38177 0.15278 " pathEditMode="relative" rAng="0" ptsTypes="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89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2.22222E-6 C -0.00208 0.00162 -0.00443 0.00324 -0.00638 0.00533 C -0.00859 0.00741 -0.01029 0.01042 -0.0125 0.0125 C -0.01432 0.01459 -0.01641 0.01621 -0.01836 0.01806 C -0.01992 0.01945 -0.02135 0.02107 -0.02279 0.02269 C -0.02383 0.02361 -0.02474 0.02523 -0.02578 0.02616 C -0.02969 0.0294 -0.03372 0.03056 -0.03776 0.03264 C -0.0401 0.03357 -0.04245 0.03449 -0.04466 0.03611 C -0.04714 0.03797 -0.04935 0.04051 -0.05169 0.04259 C -0.05365 0.04422 -0.05573 0.04537 -0.05768 0.04699 C -0.05951 0.04861 -0.0612 0.05093 -0.06315 0.05255 C -0.06562 0.05463 -0.06823 0.05602 -0.07057 0.0581 C -0.08281 0.06852 -0.09518 0.07801 -0.10677 0.09005 C -0.10846 0.09144 -0.10977 0.09329 -0.11133 0.09445 C -0.11328 0.09607 -0.11536 0.09653 -0.11732 0.09815 C -0.11888 0.09954 -0.12018 0.10232 -0.12174 0.10347 C -0.12682 0.10741 -0.13203 0.10972 -0.13724 0.11273 C -0.14961 0.11945 -0.14049 0.11389 -0.15208 0.11806 C -0.15625 0.11968 -0.16042 0.12222 -0.16458 0.12361 C -0.16875 0.12523 -0.17695 0.12639 -0.18086 0.12732 C -0.18333 0.12778 -0.18555 0.12871 -0.18789 0.12894 C -0.19128 0.12986 -0.19453 0.13033 -0.19792 0.13079 C -0.20013 0.13125 -0.20247 0.13241 -0.20482 0.13287 C -0.20911 0.13334 -0.21341 0.13334 -0.21771 0.13357 L -0.2694 0.13542 C -0.27005 0.13634 -0.27083 0.13727 -0.27135 0.1382 C -0.27187 0.13889 -0.27253 0.13912 -0.27292 0.14005 C -0.27331 0.14074 -0.2737 0.14167 -0.27383 0.14283 C -0.27422 0.14375 -0.27435 0.14537 -0.27487 0.1463 C -0.27552 0.14746 -0.2763 0.14769 -0.27682 0.14815 C -0.27734 0.14977 -0.2776 0.15185 -0.27839 0.15278 C -0.27904 0.15371 -0.28008 0.15324 -0.28086 0.15371 C -0.28138 0.15394 -0.2819 0.15417 -0.28229 0.1544 C -0.28372 0.15625 -0.28555 0.1588 -0.28737 0.16019 C -0.28802 0.16042 -0.28867 0.16042 -0.28932 0.16088 C -0.28984 0.16111 -0.29023 0.16158 -0.29089 0.16181 C -0.29128 0.16227 -0.2918 0.1632 -0.29232 0.16366 C -0.29362 0.16459 -0.29375 0.16459 -0.29466 0.16459 " pathEditMode="relative" rAng="0" ptsTypes="AAAAAAAAAAAAAAAAAAAAAAAAAAAAAAAAAAAAAAA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40" y="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-0.01713 L 0.01133 -0.01713 C 0.01693 -0.02106 0.02292 -0.02477 0.02826 -0.0294 C 0.03125 -0.03194 0.03411 -0.03449 0.03685 -0.0375 C 0.03919 -0.03981 0.04141 -0.04282 0.04362 -0.0456 C 0.04648 -0.04907 0.04909 -0.0537 0.05221 -0.05671 C 0.05938 -0.06319 0.06732 -0.06667 0.07435 -0.07384 C 0.09453 -0.09444 0.07122 -0.07106 0.08906 -0.08796 C 0.09258 -0.0912 0.09583 -0.09491 0.09935 -0.09815 C 0.10443 -0.10255 0.11393 -0.10787 0.11862 -0.11018 C 0.12227 -0.11181 0.12591 -0.11273 0.12943 -0.11412 C 0.13216 -0.11528 0.13477 -0.11713 0.13737 -0.11829 C 0.13958 -0.11921 0.14479 -0.12106 0.14701 -0.12222 C 0.14844 -0.12315 0.14961 -0.12477 0.15104 -0.12523 C 0.1569 -0.12778 0.16289 -0.12847 0.16862 -0.13148 C 0.17826 -0.13634 0.17396 -0.13426 0.18177 -0.1375 C 0.18281 -0.13843 0.18398 -0.13981 0.18516 -0.14051 C 0.1944 -0.14583 0.19453 -0.1456 0.20104 -0.14745 C 0.20391 -0.14931 0.20651 -0.15116 0.20951 -0.15162 C 0.21354 -0.15231 0.21758 -0.15231 0.22148 -0.15255 C 0.23464 -0.15787 0.21901 -0.15116 0.23112 -0.15764 C 0.23711 -0.16088 0.23724 -0.16042 0.24258 -0.16181 C 0.24349 -0.16227 0.2444 -0.16319 0.24531 -0.16366 C 0.24857 -0.16528 0.25508 -0.16782 0.25508 -0.16782 C 0.26641 -0.17893 0.25404 -0.16829 0.26523 -0.17384 C 0.26667 -0.17454 0.27656 -0.18148 0.2806 -0.18287 C 0.2819 -0.18333 0.2832 -0.18356 0.28451 -0.18403 C 0.29297 -0.19028 0.28398 -0.18426 0.2931 -0.18796 C 0.29414 -0.18843 0.29492 -0.18958 0.29596 -0.19005 C 0.30052 -0.19236 0.29987 -0.1919 0.30339 -0.1919 " pathEditMode="relative" ptsTypes="AAAAAAAAAAAAAAAAAAAAAAAAAAAA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0.00046 C 0.00195 -0.00186 0.00404 -0.00348 0.00599 -0.00556 C 0.00885 -0.00857 0.01159 -0.01274 0.01458 -0.01551 C 0.01654 -0.01713 0.01875 -0.01713 0.02057 -0.01875 C 0.03268 -0.02871 0.02279 -0.02524 0.03646 -0.03288 C 0.03997 -0.03496 0.04349 -0.03565 0.04701 -0.0375 C 0.05521 -0.04121 0.07148 -0.04954 0.07148 -0.04931 C 0.07383 -0.05209 0.07591 -0.05533 0.07852 -0.05718 C 0.08125 -0.05926 0.09714 -0.06528 0.09935 -0.06598 C 0.10339 -0.06783 0.10742 -0.06945 0.11146 -0.07153 C 0.12201 -0.07663 0.12695 -0.08079 0.13932 -0.08264 C 0.15794 -0.08519 0.14961 -0.08403 0.16471 -0.08588 C 0.16719 -0.08658 0.1694 -0.08727 0.17188 -0.08797 C 0.17591 -0.08959 0.17995 -0.0919 0.18398 -0.09352 C 0.18607 -0.09422 0.18802 -0.09422 0.1901 -0.09468 C 0.19167 -0.09538 0.19323 -0.09584 0.19466 -0.09676 C 0.19583 -0.09769 0.19701 -0.09931 0.19818 -0.1 C 0.20234 -0.10278 0.20495 -0.10325 0.20885 -0.10463 C 0.21068 -0.10579 0.2138 -0.10788 0.21602 -0.1088 C 0.21771 -0.1095 0.21927 -0.11042 0.22109 -0.11112 C 0.22188 -0.11204 0.22266 -0.11343 0.2237 -0.11436 C 0.22474 -0.11575 0.22604 -0.11644 0.22708 -0.1176 C 0.22773 -0.11852 0.22799 -0.12038 0.22865 -0.12084 C 0.23112 -0.12338 0.23398 -0.12338 0.23633 -0.12639 C 0.23815 -0.12894 0.24089 -0.13264 0.24284 -0.13426 C 0.24388 -0.13496 0.24492 -0.13473 0.24596 -0.13542 L 0.25352 -0.13866 C 0.25794 -0.14329 0.25495 -0.14051 0.26367 -0.14422 L 0.27734 -0.14977 C 0.27813 -0.15047 0.27904 -0.15139 0.27995 -0.15163 C 0.2806 -0.15232 0.28698 -0.15394 0.2875 -0.15394 C 0.28802 -0.15463 0.28854 -0.15579 0.28893 -0.15625 C 0.29089 -0.15834 0.29427 -0.15811 0.29557 -0.15857 C 0.29701 -0.15926 0.29831 -0.15973 0.29974 -0.16065 C 0.30013 -0.16112 0.30078 -0.16158 0.30117 -0.16181 C 0.31003 -0.16413 0.325 -0.16274 0.33125 -0.16274 " pathEditMode="relative" rAng="0" ptsTypes="AAAAAAAAAAAAAAAAAAAAAAAAAAAAAAAAAAA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-0.00139 L 0.00404 -0.00139 C -0.02031 0.00047 0.00143 -0.00208 -0.01654 0.00162 C -0.0207 0.00232 -0.02487 0.00255 -0.02904 0.00347 C -0.05638 0.01019 -0.03047 0.00602 -0.04831 0.00857 C -0.05039 0.00926 -0.05247 0.00996 -0.05456 0.01065 C -0.05612 0.01111 -0.05755 0.01227 -0.05911 0.01273 C -0.06523 0.01459 -0.06719 0.01435 -0.07279 0.01574 L -0.08984 0.01968 C -0.09206 0.02107 -0.09427 0.02292 -0.09661 0.02384 C -0.10182 0.02547 -0.1125 0.02685 -0.1125 0.02685 C -0.11367 0.02824 -0.11471 0.02986 -0.11589 0.03079 C -0.11797 0.03241 -0.12005 0.0331 -0.12214 0.0338 C -0.13073 0.03727 -0.13138 0.03704 -0.14036 0.03889 C -0.14193 0.03959 -0.14336 0.04028 -0.14492 0.04097 C -0.14609 0.04144 -0.14714 0.04144 -0.14831 0.0419 C -0.15664 0.04537 -0.14779 0.04306 -0.15677 0.04491 C -0.16484 0.04977 -0.15482 0.04422 -0.16536 0.04792 C -0.16654 0.04838 -0.16758 0.04954 -0.16875 0.05 C -0.17122 0.05116 -0.1737 0.05232 -0.17617 0.05301 C -0.18177 0.05486 -0.18607 0.05509 -0.19154 0.05602 C -0.20794 0.05903 -0.19701 0.05764 -0.21484 0.05903 C -0.22253 0.05857 -0.23034 0.0581 -0.23815 0.05718 C -0.25638 0.05463 -0.23685 0.05718 -0.24714 0.05209 C -0.25182 0.04977 -0.25716 0.04908 -0.26198 0.04792 C -0.2625 0.04746 -0.26302 0.04653 -0.26367 0.04607 C -0.26458 0.04537 -0.26549 0.04514 -0.26654 0.04491 C -0.2707 0.04445 -0.27487 0.04422 -0.27904 0.04398 C -0.2862 0.04422 -0.29336 0.04445 -0.30065 0.04491 C -0.30104 0.04491 -0.30508 0.04653 -0.30573 0.04699 C -0.30651 0.04746 -0.30716 0.04838 -0.30794 0.04908 C -0.31029 0.0507 -0.31146 0.05116 -0.31367 0.05209 C -0.31797 0.05718 -0.3125 0.05116 -0.31758 0.05509 C -0.31823 0.05556 -0.31875 0.05672 -0.3194 0.05718 C -0.32214 0.05926 -0.32187 0.05903 -0.32383 0.05903 " pathEditMode="relative" ptsTypes="AAAAAAAAAAAAAAAAAAAAAAAAAAAAAAAAA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0.02176 L 0.03346 0.02176 C 0.04583 0.01134 0.05833 0.00185 0.06979 -0.0118 C 0.07201 -0.01435 0.07435 -0.0169 0.07656 -0.01991 C 0.07917 -0.02315 0.08138 -0.02685 0.08398 -0.02986 C 0.0888 -0.03541 0.10299 -0.04699 0.10729 -0.05023 C 0.11094 -0.05278 0.11484 -0.05463 0.11862 -0.05717 C 0.12135 -0.05903 0.12383 -0.06157 0.12656 -0.06319 C 0.1487 -0.07639 0.14531 -0.07338 0.16471 -0.08148 C 0.16771 -0.08264 0.1707 -0.08426 0.17383 -0.08541 C 0.17591 -0.08634 0.17799 -0.0868 0.18008 -0.0875 C 0.18346 -0.08889 0.18685 -0.09004 0.19023 -0.09166 C 0.1918 -0.09236 0.19323 -0.09305 0.19479 -0.09352 C 0.19818 -0.09467 0.20169 -0.0956 0.20508 -0.09653 C 0.21771 -0.10463 0.2125 -0.10185 0.22044 -0.10578 C 0.22721 -0.11481 0.21849 -0.10416 0.22487 -0.10972 C 0.22669 -0.11134 0.2319 -0.11759 0.23346 -0.11991 C 0.2362 -0.12384 0.23854 -0.12847 0.24141 -0.13194 L 0.25169 -0.14421 C 0.2526 -0.14514 0.25352 -0.14629 0.25443 -0.14722 C 0.2625 -0.15324 0.25443 -0.14745 0.2625 -0.15231 C 0.26888 -0.15602 0.26211 -0.15278 0.26758 -0.15532 C 0.26849 -0.15625 0.26953 -0.15694 0.27044 -0.15833 C 0.27135 -0.15972 0.27188 -0.1618 0.27266 -0.16342 C 0.27383 -0.16528 0.27474 -0.16551 0.27604 -0.16643 C 0.28112 -0.17338 0.27656 -0.16782 0.28294 -0.17338 C 0.28893 -0.1787 0.28464 -0.17662 0.28971 -0.17847 C 0.29063 -0.17986 0.29141 -0.18171 0.29258 -0.18264 C 0.29375 -0.18356 0.29518 -0.1831 0.29648 -0.18356 C 0.29727 -0.18379 0.29805 -0.18403 0.29883 -0.18449 C 0.29961 -0.18518 0.30026 -0.18611 0.30104 -0.18657 C 0.30169 -0.18703 0.30286 -0.1875 0.30286 -0.1875 " pathEditMode="relative" ptsTypes="AAAAAAAAAAAAAAAAAAAAAAAAAAAAAA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A12B9-C942-4FCA-9ECE-B2B4544074F8}"/>
              </a:ext>
            </a:extLst>
          </p:cNvPr>
          <p:cNvSpPr txBox="1"/>
          <p:nvPr/>
        </p:nvSpPr>
        <p:spPr>
          <a:xfrm>
            <a:off x="1132198" y="-362879"/>
            <a:ext cx="101055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YOUR BLOG</a:t>
            </a:r>
            <a:endParaRPr lang="en-US" sz="44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AED24-2D05-4CF9-BF07-67ACF988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49" y="1072033"/>
            <a:ext cx="1866285" cy="1866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0CA8A-673C-4037-BD8B-77207F61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7" y="976180"/>
            <a:ext cx="2057992" cy="2057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1A9E7D-820D-4543-AC70-DB0FBC712D45}"/>
              </a:ext>
            </a:extLst>
          </p:cNvPr>
          <p:cNvSpPr txBox="1"/>
          <p:nvPr/>
        </p:nvSpPr>
        <p:spPr>
          <a:xfrm>
            <a:off x="0" y="1645973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PROGRESSIVE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0E7F9-30BC-4B56-9AC6-3A4D655C3872}"/>
              </a:ext>
            </a:extLst>
          </p:cNvPr>
          <p:cNvSpPr txBox="1"/>
          <p:nvPr/>
        </p:nvSpPr>
        <p:spPr>
          <a:xfrm>
            <a:off x="0" y="213677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RESPONSIVE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3DD08-3D05-44E7-94D9-E0F3B955BE1B}"/>
              </a:ext>
            </a:extLst>
          </p:cNvPr>
          <p:cNvSpPr txBox="1"/>
          <p:nvPr/>
        </p:nvSpPr>
        <p:spPr>
          <a:xfrm>
            <a:off x="0" y="270727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CONNECTIVITY INDEPENDENT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23944-153F-4592-9C21-8E4CE4802FB5}"/>
              </a:ext>
            </a:extLst>
          </p:cNvPr>
          <p:cNvSpPr txBox="1"/>
          <p:nvPr/>
        </p:nvSpPr>
        <p:spPr>
          <a:xfrm>
            <a:off x="1065608" y="3019513"/>
            <a:ext cx="10105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APP-LIKE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3EEEA-9EA2-43B6-84F5-FFC1DBBFDFFD}"/>
              </a:ext>
            </a:extLst>
          </p:cNvPr>
          <p:cNvSpPr txBox="1"/>
          <p:nvPr/>
        </p:nvSpPr>
        <p:spPr>
          <a:xfrm>
            <a:off x="0" y="3502013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FRESH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55177-5371-448A-8ABF-3F1499E76695}"/>
              </a:ext>
            </a:extLst>
          </p:cNvPr>
          <p:cNvSpPr txBox="1"/>
          <p:nvPr/>
        </p:nvSpPr>
        <p:spPr>
          <a:xfrm>
            <a:off x="0" y="398118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SAFE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E998E-BBAD-413E-8F7A-C48D77330CD6}"/>
              </a:ext>
            </a:extLst>
          </p:cNvPr>
          <p:cNvSpPr txBox="1"/>
          <p:nvPr/>
        </p:nvSpPr>
        <p:spPr>
          <a:xfrm>
            <a:off x="0" y="448124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DISCOVERABLE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96500A-D18F-41D2-91D1-0F1381265405}"/>
              </a:ext>
            </a:extLst>
          </p:cNvPr>
          <p:cNvSpPr txBox="1"/>
          <p:nvPr/>
        </p:nvSpPr>
        <p:spPr>
          <a:xfrm>
            <a:off x="0" y="501216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RE-ENGAGING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0D3CA4-E9AE-48D1-A9B0-4316747C4321}"/>
              </a:ext>
            </a:extLst>
          </p:cNvPr>
          <p:cNvSpPr txBox="1"/>
          <p:nvPr/>
        </p:nvSpPr>
        <p:spPr>
          <a:xfrm>
            <a:off x="0" y="552421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INSTALLABLE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1892BA-35C1-445F-8415-97F9F043857C}"/>
              </a:ext>
            </a:extLst>
          </p:cNvPr>
          <p:cNvSpPr txBox="1"/>
          <p:nvPr/>
        </p:nvSpPr>
        <p:spPr>
          <a:xfrm>
            <a:off x="0" y="60383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LINKABLE</a:t>
            </a:r>
          </a:p>
        </p:txBody>
      </p:sp>
    </p:spTree>
    <p:extLst>
      <p:ext uri="{BB962C8B-B14F-4D97-AF65-F5344CB8AC3E}">
        <p14:creationId xmlns:p14="http://schemas.microsoft.com/office/powerpoint/2010/main" val="24612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0023 C 0.00156 0.00185 0.00287 0.00417 0.00469 0.00602 C 0.00899 0.01088 0.01641 0.01713 0.02109 0.02014 C 0.02487 0.02246 0.02904 0.02361 0.03281 0.02616 C 0.03581 0.02824 0.03815 0.03171 0.04089 0.03426 C 0.05182 0.04329 0.04362 0.03195 0.05807 0.04746 C 0.06471 0.0544 0.06511 0.05556 0.07188 0.06042 C 0.07396 0.06204 0.07578 0.06366 0.078 0.06459 C 0.08607 0.06829 0.08945 0.06806 0.09583 0.07153 C 0.09831 0.07315 0.10234 0.0757 0.10469 0.07778 C 0.10547 0.07824 0.10599 0.0794 0.10677 0.07963 C 0.1082 0.08033 0.10964 0.08033 0.11081 0.08079 C 0.11302 0.08264 0.11511 0.08449 0.11719 0.08681 C 0.11797 0.08773 0.11836 0.08912 0.11914 0.08982 C 0.12044 0.09097 0.12188 0.09167 0.12331 0.09283 C 0.13516 0.10232 0.12109 0.0919 0.13281 0.1 C 0.13425 0.10093 0.13555 0.10209 0.13698 0.10301 C 0.13945 0.10417 0.14193 0.10486 0.14453 0.10602 C 0.14922 0.11111 0.1457 0.1081 0.15339 0.11111 C 0.15755 0.1125 0.15404 0.11273 0.16094 0.11412 C 0.16445 0.11482 0.16784 0.11482 0.17122 0.11505 C 0.18412 0.12454 0.1681 0.11343 0.20078 0.12408 C 0.21094 0.12755 0.20482 0.1257 0.21927 0.12917 C 0.2207 0.12963 0.22201 0.13009 0.22331 0.13033 C 0.22904 0.13079 0.2349 0.13125 0.2405 0.13218 C 0.24531 0.1331 0.25495 0.13519 0.25495 0.13542 C 0.25977 0.13773 0.25846 0.13704 0.26719 0.13935 L 0.27956 0.14236 C 0.28229 0.14306 0.28529 0.14306 0.28776 0.14445 C 0.28854 0.14468 0.28919 0.14514 0.28984 0.14537 C 0.29284 0.1463 0.29583 0.14653 0.29883 0.14746 C 0.29974 0.14769 0.30065 0.14838 0.30156 0.14838 C 0.3112 0.14954 0.31393 0.14931 0.32227 0.14931 " pathEditMode="relative" rAng="0" ptsTypes="AAAAA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0.00579 L -0.00859 0.00579 C -0.01068 0.00671 -0.01276 0.00764 -0.01484 0.0088 C -0.01784 0.01019 -0.0207 0.0125 -0.02383 0.01366 C -0.02604 0.01458 -0.02839 0.01435 -0.03073 0.01482 C -0.03424 0.0169 -0.04297 0.02315 -0.04831 0.02477 C -0.05091 0.0257 -0.05365 0.02616 -0.05625 0.02685 C -0.06667 0.0331 -0.05977 0.02986 -0.07214 0.03287 C -0.08503 0.03611 -0.09036 0.0375 -0.10169 0.04097 C -0.10781 0.04282 -0.1138 0.04468 -0.11992 0.04699 C -0.12148 0.04769 -0.12292 0.04838 -0.12448 0.04907 C -0.12565 0.04954 -0.12669 0.04954 -0.12786 0.05 C -0.13034 0.05116 -0.13268 0.05347 -0.13529 0.05417 C -0.14505 0.05671 -0.15495 0.05787 -0.16484 0.06019 C -0.18203 0.06412 -0.15794 0.06065 -0.17956 0.0632 C -0.18789 0.06806 -0.18164 0.06482 -0.19831 0.06713 C -0.2168 0.06968 -0.19154 0.06713 -0.23125 0.07014 C -0.23268 0.0706 -0.23398 0.07083 -0.23529 0.0713 C -0.23724 0.07176 -0.23906 0.07292 -0.24102 0.07315 C -0.24896 0.07431 -0.26484 0.07523 -0.26484 0.07523 C -0.27279 0.08241 -0.26641 0.07755 -0.28646 0.07639 L -0.30117 0.07523 C -0.30234 0.075 -0.30352 0.07477 -0.30456 0.07431 C -0.30651 0.07361 -0.30651 0.07269 -0.30859 0.07222 C -0.3099 0.07199 -0.3112 0.07222 -0.3125 0.07222 " pathEditMode="relative" ptsTypes="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33 0.00926 L -0.01133 0.00926 C -0.00482 0.00949 0.00182 0.00949 0.00846 0.01018 C 0.01263 0.01065 0.0168 0.01157 0.02096 0.01227 C 0.0276 0.01296 0.03424 0.01366 0.04089 0.01412 C 0.08229 0.01759 0.05482 0.01435 0.08398 0.01829 C 0.09922 0.02315 0.08021 0.01713 0.10898 0.0243 C 0.1138 0.02546 0.11849 0.02754 0.12318 0.02824 C 0.13255 0.02986 0.1418 0.03009 0.15104 0.03125 C 0.16979 0.03379 0.16133 0.03287 0.17669 0.03426 L 0.18737 0.0375 C 0.19375 0.03912 0.19544 0.03935 0.20104 0.04051 C 0.2026 0.0412 0.20417 0.04167 0.2056 0.04236 C 0.20625 0.04282 0.20677 0.04329 0.20729 0.04352 C 0.20898 0.04398 0.21068 0.04421 0.21237 0.04444 L 0.21641 0.04653 C 0.21719 0.04676 0.21797 0.04699 0.21862 0.04745 C 0.21927 0.04792 0.21966 0.04907 0.22044 0.04954 C 0.22188 0.05023 0.22344 0.05023 0.22487 0.05046 C 0.23398 0.05694 0.22083 0.04815 0.23112 0.05347 C 0.23203 0.05393 0.23268 0.05509 0.23346 0.05555 C 0.23516 0.05648 0.23685 0.05694 0.23854 0.05764 C 0.24089 0.05833 0.2431 0.05879 0.24531 0.05949 C 0.24635 0.05995 0.24727 0.06018 0.24818 0.06065 C 0.25313 0.06713 0.2474 0.06042 0.25612 0.06574 C 0.25716 0.0662 0.25794 0.06782 0.25898 0.06875 C 0.2599 0.06921 0.26094 0.06921 0.26185 0.06967 C 0.26341 0.07037 0.26484 0.07176 0.26641 0.07268 C 0.2681 0.07384 0.26966 0.07384 0.27148 0.07477 C 0.27214 0.075 0.27266 0.07546 0.27318 0.07569 C 0.27409 0.07616 0.27513 0.07639 0.27604 0.07662 C 0.27656 0.07731 0.27708 0.07824 0.27773 0.0787 C 0.27891 0.07963 0.28008 0.07963 0.28112 0.08079 C 0.2819 0.08148 0.28216 0.0831 0.28281 0.08379 C 0.28411 0.08495 0.28555 0.08518 0.28685 0.08588 C 0.28945 0.08935 0.28906 0.08727 0.28906 0.09097 " pathEditMode="relative" ptsTypes="AAAAAAAAAAAAAAAAAAAAAAAAAAAAAAAA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1018 L -0.0013 0.01018 C -0.02877 0.0199 0.00821 0.00625 -0.01784 0.01713 C -0.02161 0.01875 -0.02539 0.01967 -0.02916 0.02129 C -0.04244 0.02662 -0.03255 0.02476 -0.04909 0.03032 C -0.05234 0.03125 -0.0556 0.03148 -0.05872 0.0324 C -0.0608 0.03287 -0.06289 0.03379 -0.06497 0.03426 C -0.06901 0.03518 -0.07291 0.03564 -0.07695 0.03634 C -0.12669 0.04606 -0.06536 0.03541 -0.1138 0.04236 C -0.11705 0.04282 -0.12031 0.04421 -0.12356 0.04444 C -0.13502 0.04537 -0.14661 0.04583 -0.1582 0.04652 C -0.18659 0.05277 -0.16536 0.04861 -0.2263 0.05046 L -0.26562 0.05162 L -0.34231 0.05046 C -0.34401 0.05046 -0.34661 0.04768 -0.34856 0.04745 C -0.35 0.04722 -0.35156 0.04745 -0.35299 0.04745 " pathEditMode="relative" ptsTypes="AAAAAAAAAAAAAA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0.00463 L -0.00286 0.00463 L 0.07201 0.00163 C 0.07565 0.00139 0.0793 -4.81481E-6 0.08281 -0.00046 C 0.08971 -0.00115 0.09648 -0.00115 0.10326 -0.00138 C 0.14206 -0.01851 0.11042 -0.00532 0.21406 -0.00254 C 0.2151 -0.00231 0.21602 -0.00092 0.21693 -0.00046 C 0.21823 -4.81481E-6 0.22643 0.00139 0.22721 0.00163 C 0.23281 0.00417 0.23021 0.00325 0.23516 0.00463 C 0.24193 0.01181 0.23372 0.00371 0.24141 0.00973 C 0.24323 0.01112 0.24323 0.0125 0.24479 0.01482 C 0.24622 0.0169 0.24648 0.01667 0.24818 0.01783 C 0.24883 0.01875 0.24922 0.01991 0.24987 0.02084 C 0.25352 0.0257 0.25326 0.02223 0.25326 0.02593 " pathEditMode="relative" ptsTypes="AAAAAAAAAAAA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7 0.00857 L -0.01367 0.00857 L 0.04089 0.01042 C 0.0444 0.01065 0.04805 0.0125 0.05156 0.0125 L 0.22604 0.01459 C 0.24271 0.01736 0.22383 0.01343 0.23516 0.01759 C 0.23945 0.01922 0.24388 0.02014 0.24831 0.02153 C 0.25052 0.02222 0.25286 0.02269 0.25508 0.02361 C 0.25599 0.02384 0.2569 0.02431 0.25794 0.02454 C 0.26172 0.02547 0.26549 0.02593 0.26927 0.02662 C 0.27122 0.02732 0.27305 0.02801 0.275 0.02871 C 0.27852 0.02963 0.28581 0.03172 0.28581 0.03172 C 0.28724 0.03264 0.28867 0.03403 0.29036 0.03472 C 0.29193 0.03542 0.29375 0.03519 0.29544 0.03565 C 0.29596 0.03588 0.29648 0.03658 0.29714 0.03681 C 0.3 0.0375 0.30286 0.0382 0.3056 0.03866 C 0.30742 0.03912 0.30911 0.03935 0.31081 0.03982 C 0.31367 0.04051 0.31654 0.04121 0.31927 0.04283 C 0.31992 0.04306 0.32044 0.04375 0.32096 0.04375 C 0.3263 0.04445 0.33164 0.04491 0.33698 0.04491 " pathEditMode="relative" ptsTypes="AAAAAAAAAAAAAAAAAA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2.70833E-6 0.00024 C 0.00638 0.00162 0.01289 0.00348 0.01927 0.00487 C 0.02357 0.00579 0.02786 0.00579 0.03203 0.00695 C 0.03528 0.00787 0.03815 0.00996 0.0414 0.01112 C 0.04518 0.01227 0.05273 0.01412 0.05273 0.01436 C 0.0569 0.01667 0.06041 0.01945 0.06484 0.02107 C 0.06745 0.022 0.07018 0.02223 0.07278 0.02315 C 0.09375 0.03033 0.07109 0.02454 0.09088 0.02917 C 0.11627 0.0419 0.08216 0.02547 0.10703 0.03519 C 0.12812 0.04352 0.10182 0.03588 0.12096 0.04121 C 0.12682 0.04283 0.12955 0.04306 0.13659 0.04445 C 0.13984 0.04491 0.14323 0.04561 0.14648 0.0463 C 0.14739 0.04653 0.1483 0.047 0.14922 0.04746 C 0.15039 0.04792 0.15143 0.04908 0.1526 0.04931 C 0.15547 0.05 0.15833 0.05 0.1612 0.05047 C 0.1625 0.05116 0.16341 0.05209 0.16458 0.05232 C 0.16614 0.05301 0.16784 0.05301 0.1694 0.05348 C 0.17031 0.05371 0.17109 0.05417 0.172 0.0544 C 0.17539 0.05533 0.17877 0.05556 0.18216 0.05649 C 0.18281 0.05672 0.18385 0.05718 0.18476 0.05741 C 0.18737 0.05811 0.1901 0.0588 0.19271 0.0595 C 0.19961 0.06112 0.20299 0.06135 0.20937 0.06343 C 0.21015 0.06366 0.2108 0.06436 0.21159 0.06459 C 0.21354 0.06528 0.21562 0.06575 0.21758 0.06667 C 0.21823 0.0669 0.21875 0.06737 0.21953 0.0676 C 0.222 0.06806 0.22448 0.06806 0.22695 0.06852 C 0.22968 0.06922 0.23229 0.06991 0.23489 0.07061 C 0.24101 0.07431 0.2358 0.07153 0.24427 0.07454 C 0.24505 0.075 0.2457 0.07547 0.24635 0.0757 C 0.24974 0.07686 0.25195 0.07709 0.25573 0.07778 C 0.2612 0.07732 0.26653 0.07755 0.27174 0.07662 C 0.27278 0.07639 0.27357 0.075 0.27448 0.07454 C 0.27552 0.07408 0.27682 0.07431 0.27786 0.07362 C 0.28177 0.07153 0.28567 0.06806 0.28984 0.06667 L 0.29518 0.06459 C 0.29635 0.06412 0.29752 0.06389 0.29857 0.06343 C 0.30039 0.06297 0.30208 0.06181 0.3039 0.06158 C 0.3069 0.06088 0.30976 0.06088 0.31276 0.06042 C 0.31445 0.06019 0.31627 0.05973 0.31797 0.0595 C 0.32317 0.05695 0.32057 0.05741 0.32552 0.05741 " pathEditMode="relative" rAng="0" ptsTypes="AAAAAAAAAAAAAAAAAAAAAAAAAAAAAAAAAAAAAAA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76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33 0.01759 L -0.01133 0.01759 C -0.00911 0.01805 -0.00677 0.01851 -0.00456 0.01944 C -0.00312 0.02013 -0.00195 0.02175 -0.00065 0.02245 C 0.0026 0.02407 0.00586 0.02546 0.00911 0.02662 C 0.01237 0.02754 0.0263 0.03009 0.02891 0.03055 C 0.03372 0.03263 0.03841 0.03472 0.0431 0.03657 C 0.0444 0.03726 0.04583 0.03703 0.04714 0.03773 C 0.04896 0.03865 0.05052 0.04074 0.05221 0.04166 C 0.05638 0.04444 0.05898 0.04398 0.06354 0.04467 L 0.06979 0.04675 C 0.07461 0.04814 0.0793 0.0493 0.08398 0.05092 C 0.10013 0.05601 0.07826 0.05023 0.09258 0.05393 C 0.09727 0.0581 0.09206 0.05393 0.09818 0.05694 C 0.09922 0.0574 0.10013 0.05856 0.10104 0.05902 C 0.10339 0.05972 0.1056 0.05949 0.10794 0.05995 C 0.11107 0.06041 0.11432 0.06134 0.11758 0.06203 C 0.12487 0.06527 0.11953 0.06319 0.12839 0.06504 C 0.15352 0.0699 0.13268 0.06666 0.16068 0.07013 C 0.19479 0.07407 0.14323 0.0706 0.23971 0.07199 C 0.24779 0.07175 0.25599 0.07175 0.26406 0.07106 C 0.26693 0.07083 0.26979 0.06921 0.27266 0.06898 C 0.28398 0.06851 0.29531 0.06898 0.30677 0.06898 " pathEditMode="relative" ptsTypes="AAAAAAAAAAAAAAAAAAAAA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0324 L -0.0125 -0.00324 C -0.00312 -0.00208 0.00313 -0.00139 0.01354 0.00162 L 0.02383 0.00463 C 0.02799 0.00602 0.03216 0.00764 0.03633 0.0088 L 0.04427 0.01088 C 0.04635 0.01134 0.04844 0.01227 0.05052 0.01273 C 0.0543 0.01366 0.05807 0.01412 0.06185 0.01482 C 0.06302 0.01505 0.06406 0.01551 0.06523 0.01574 C 0.06888 0.01667 0.07253 0.01713 0.07604 0.01783 C 0.07878 0.01852 0.08138 0.01922 0.08398 0.01991 L 0.0931 0.02199 C 0.09544 0.02246 0.09766 0.02338 0.09987 0.02384 C 0.1026 0.02454 0.10521 0.02523 0.10794 0.02593 C 0.10859 0.02616 0.10938 0.02662 0.11016 0.02685 C 0.11224 0.02778 0.11432 0.02824 0.11641 0.02894 C 0.11719 0.02917 0.11784 0.02963 0.11862 0.02986 C 0.12682 0.03241 0.12487 0.03148 0.13177 0.0331 L 0.14023 0.03496 C 0.14141 0.03519 0.14258 0.03565 0.14362 0.03611 C 0.15729 0.04167 0.1401 0.03542 0.15052 0.03912 C 0.15143 0.03982 0.15234 0.04051 0.15339 0.04097 C 0.15703 0.04329 0.16159 0.04259 0.16523 0.04306 C 0.16823 0.04375 0.17135 0.04468 0.17435 0.04514 C 0.17852 0.0456 0.18268 0.04537 0.18685 0.04607 C 0.18828 0.0463 0.18945 0.04769 0.19089 0.04815 C 0.19284 0.04884 0.19583 0.04908 0.19766 0.05116 C 0.19818 0.05185 0.1987 0.05278 0.19935 0.05324 C 0.20065 0.05394 0.20195 0.05371 0.20339 0.05417 L 0.21185 0.05718 C 0.21276 0.05787 0.21367 0.0588 0.21471 0.05926 C 0.21654 0.06019 0.22031 0.06134 0.22031 0.06134 C 0.22201 0.06273 0.2237 0.06435 0.22552 0.06528 C 0.22643 0.06574 0.22734 0.06597 0.22839 0.06621 C 0.2332 0.07199 0.22708 0.06505 0.23177 0.06945 C 0.23229 0.06991 0.23281 0.07084 0.23346 0.0713 C 0.23438 0.07199 0.23529 0.07199 0.23633 0.07246 C 0.23698 0.07269 0.23776 0.07315 0.23854 0.07338 C 0.24049 0.07408 0.24427 0.07547 0.24427 0.07547 C 0.24688 0.07778 0.24596 0.07732 0.24883 0.07847 C 0.24974 0.07871 0.25065 0.07894 0.25156 0.0794 C 0.25221 0.07963 0.25339 0.08056 0.25339 0.08056 " pathEditMode="relative" ptsTypes="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857 L 0.00625 0.00857 C 0.00299 0.00718 -0.00026 0.00579 -0.00352 0.0044 C -0.00612 0.00324 -0.00872 0.00139 -0.01146 0.00047 C -0.01888 -0.00278 -0.01862 -0.00023 -0.02617 -0.00578 C -0.02839 -0.00717 -0.03021 -0.01041 -0.03242 -0.0118 C -0.03763 -0.01504 -0.04323 -0.01597 -0.04831 -0.01991 C -0.05065 -0.02153 -0.05299 -0.02315 -0.05521 -0.02477 C -0.05807 -0.02708 -0.06081 -0.02986 -0.06367 -0.03194 C -0.07044 -0.03657 -0.07135 -0.03588 -0.07786 -0.03703 C -0.08164 -0.03912 -0.08555 -0.04074 -0.08932 -0.04305 C -0.09883 -0.04884 -0.08997 -0.04629 -0.09948 -0.04815 C -0.11211 -0.05625 -0.09922 -0.04861 -0.11263 -0.05416 C -0.11523 -0.05532 -0.11784 -0.05717 -0.12057 -0.0581 C -0.12526 -0.05995 -0.13008 -0.06065 -0.13477 -0.06227 C -0.13633 -0.06273 -0.13776 -0.06366 -0.13932 -0.06435 C -0.14245 -0.06551 -0.1457 -0.0662 -0.14896 -0.06736 C -0.15013 -0.06759 -0.15117 -0.06805 -0.15234 -0.06828 C -0.16992 -0.07268 -0.16341 -0.07083 -0.17227 -0.07338 C -0.17318 -0.07407 -0.17409 -0.075 -0.17513 -0.07546 C -0.17695 -0.07592 -0.17891 -0.07592 -0.18073 -0.07639 C -0.18151 -0.07662 -0.18229 -0.07708 -0.18307 -0.07731 C -0.18568 -0.07847 -0.18854 -0.0787 -0.19102 -0.08032 C -0.19701 -0.08472 -0.19167 -0.08125 -0.20234 -0.08657 C -0.2056 -0.08819 -0.20885 -0.08958 -0.21198 -0.09143 C -0.21315 -0.09213 -0.21432 -0.09282 -0.21549 -0.09352 C -0.2168 -0.09421 -0.2181 -0.09467 -0.2194 -0.0956 C -0.22018 -0.09606 -0.22083 -0.09699 -0.22174 -0.09768 C -0.22357 -0.09884 -0.22552 -0.09953 -0.22734 -0.10069 C -0.22812 -0.10092 -0.22891 -0.10116 -0.22969 -0.10162 C -0.23854 -0.10694 -0.22552 -0.09977 -0.23594 -0.10671 C -0.23984 -0.10926 -0.2444 -0.10972 -0.24779 -0.11366 C -0.2556 -0.12291 -0.24609 -0.11227 -0.26029 -0.12477 C -0.26107 -0.12546 -0.26185 -0.12616 -0.26263 -0.12685 C -0.26354 -0.12778 -0.26445 -0.12916 -0.26549 -0.12986 C -0.26615 -0.13055 -0.26693 -0.13055 -0.26771 -0.13102 C -0.26849 -0.13148 -0.26927 -0.13241 -0.27005 -0.13287 C -0.27135 -0.13403 -0.27266 -0.13495 -0.27396 -0.13588 C -0.27734 -0.13889 -0.2806 -0.14259 -0.28424 -0.14514 C -0.28763 -0.14745 -0.29115 -0.1493 -0.2944 -0.15208 C -0.29622 -0.1537 -0.29792 -0.15602 -0.29948 -0.1581 C -0.30299 -0.16273 -0.29948 -0.16018 -0.30299 -0.16227 C -0.30898 -0.17291 -0.29805 -0.15347 -0.30755 -0.17129 C -0.30911 -0.17453 -0.31055 -0.17801 -0.31263 -0.18032 C -0.31315 -0.18102 -0.3138 -0.18171 -0.31432 -0.18241 C -0.31953 -0.19074 -0.31628 -0.18819 -0.32005 -0.19051 C -0.32096 -0.1956 -0.31979 -0.19236 -0.32279 -0.19444 C -0.3276 -0.19815 -0.32643 -0.19791 -0.33021 -0.20162 C -0.33138 -0.20278 -0.33242 -0.2037 -0.33359 -0.20463 C -0.33424 -0.20509 -0.33477 -0.20532 -0.33529 -0.20555 C -0.33802 -0.21296 -0.33424 -0.20393 -0.33984 -0.21065 C -0.34258 -0.21389 -0.34115 -0.2118 -0.34388 -0.21782 C -0.34401 -0.21875 -0.34414 -0.21991 -0.3444 -0.22083 C -0.34544 -0.22384 -0.34648 -0.22546 -0.34779 -0.22778 C -0.34805 -0.22893 -0.34818 -0.22986 -0.34844 -0.23078 C -0.3487 -0.23194 -0.34948 -0.23379 -0.34948 -0.23379 " pathEditMode="relative" ptsTypes="AAAAAA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3911F-7076-47E2-BE0A-0067F61F6829}"/>
              </a:ext>
            </a:extLst>
          </p:cNvPr>
          <p:cNvSpPr txBox="1"/>
          <p:nvPr/>
        </p:nvSpPr>
        <p:spPr>
          <a:xfrm>
            <a:off x="1132198" y="-362879"/>
            <a:ext cx="101055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ECOMMERCE</a:t>
            </a:r>
            <a:endParaRPr lang="en-US" sz="44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63C20-56CB-4EA9-8129-DE6DC0F6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49" y="1072033"/>
            <a:ext cx="1866285" cy="1866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B7791-B947-437B-A204-43FB99CB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7" y="976180"/>
            <a:ext cx="2057992" cy="2057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97A1FE-FE6B-46B0-B51B-5343C65BF63B}"/>
              </a:ext>
            </a:extLst>
          </p:cNvPr>
          <p:cNvSpPr txBox="1"/>
          <p:nvPr/>
        </p:nvSpPr>
        <p:spPr>
          <a:xfrm>
            <a:off x="0" y="1645973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PROGRESSIVE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64447-1ABF-4CF2-9966-1EFE92A75FCF}"/>
              </a:ext>
            </a:extLst>
          </p:cNvPr>
          <p:cNvSpPr txBox="1"/>
          <p:nvPr/>
        </p:nvSpPr>
        <p:spPr>
          <a:xfrm>
            <a:off x="0" y="213677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RESPONSIVE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749DA-CB34-4924-B98B-61DA92EA9245}"/>
              </a:ext>
            </a:extLst>
          </p:cNvPr>
          <p:cNvSpPr txBox="1"/>
          <p:nvPr/>
        </p:nvSpPr>
        <p:spPr>
          <a:xfrm>
            <a:off x="0" y="270727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CONNECTIVITY INDEPENDENT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0E1D2-F4FB-4401-8877-5D0A4EC60AD1}"/>
              </a:ext>
            </a:extLst>
          </p:cNvPr>
          <p:cNvSpPr txBox="1"/>
          <p:nvPr/>
        </p:nvSpPr>
        <p:spPr>
          <a:xfrm>
            <a:off x="1065608" y="3019513"/>
            <a:ext cx="10105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APP-LIKE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AE1E1-6C61-44E5-B6E7-BA20B951E3D8}"/>
              </a:ext>
            </a:extLst>
          </p:cNvPr>
          <p:cNvSpPr txBox="1"/>
          <p:nvPr/>
        </p:nvSpPr>
        <p:spPr>
          <a:xfrm>
            <a:off x="0" y="3502013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FRESH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902DB-FD85-4BB6-A8DD-DA504A55B409}"/>
              </a:ext>
            </a:extLst>
          </p:cNvPr>
          <p:cNvSpPr txBox="1"/>
          <p:nvPr/>
        </p:nvSpPr>
        <p:spPr>
          <a:xfrm>
            <a:off x="0" y="398118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SAFE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81E5D-54AB-4248-91B5-05A817A39F89}"/>
              </a:ext>
            </a:extLst>
          </p:cNvPr>
          <p:cNvSpPr txBox="1"/>
          <p:nvPr/>
        </p:nvSpPr>
        <p:spPr>
          <a:xfrm>
            <a:off x="0" y="448124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DISCOVERABLE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00694C-81EF-4828-9634-76BBB6D4E8F4}"/>
              </a:ext>
            </a:extLst>
          </p:cNvPr>
          <p:cNvSpPr txBox="1"/>
          <p:nvPr/>
        </p:nvSpPr>
        <p:spPr>
          <a:xfrm>
            <a:off x="0" y="501216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RE-ENGAGING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4A2573-8189-4420-BFA8-DDCD351E09B2}"/>
              </a:ext>
            </a:extLst>
          </p:cNvPr>
          <p:cNvSpPr txBox="1"/>
          <p:nvPr/>
        </p:nvSpPr>
        <p:spPr>
          <a:xfrm>
            <a:off x="0" y="552421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INSTALLABLE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022B8A-D8CB-4CF9-B8A4-5BF5C81C8417}"/>
              </a:ext>
            </a:extLst>
          </p:cNvPr>
          <p:cNvSpPr txBox="1"/>
          <p:nvPr/>
        </p:nvSpPr>
        <p:spPr>
          <a:xfrm>
            <a:off x="0" y="60383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LINKABLE</a:t>
            </a:r>
          </a:p>
        </p:txBody>
      </p:sp>
    </p:spTree>
    <p:extLst>
      <p:ext uri="{BB962C8B-B14F-4D97-AF65-F5344CB8AC3E}">
        <p14:creationId xmlns:p14="http://schemas.microsoft.com/office/powerpoint/2010/main" val="224974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-3.54167E-6 0.00023 C 0.00209 0.00185 0.0043 0.0037 0.00638 0.00601 C 0.01185 0.0118 0.00456 0.00648 0.01185 0.01111 C 0.01433 0.01412 0.01459 0.01458 0.01823 0.01805 C 0.02188 0.02152 0.01719 0.01481 0.02305 0.02222 C 0.0237 0.02291 0.02396 0.0243 0.02461 0.02523 C 0.02826 0.02939 0.02839 0.02893 0.03164 0.03009 C 0.03373 0.03194 0.03594 0.03379 0.03815 0.03518 C 0.04297 0.03842 0.03881 0.03379 0.04297 0.03819 C 0.0448 0.04027 0.04636 0.04351 0.04831 0.04444 C 0.04909 0.04467 0.04987 0.04513 0.05052 0.04537 C 0.0517 0.04583 0.05365 0.04629 0.05495 0.04745 C 0.05573 0.04837 0.05664 0.0493 0.05756 0.05046 C 0.05808 0.05115 0.0586 0.05208 0.05925 0.05254 C 0.07448 0.06157 0.07162 0.05925 0.08125 0.06365 C 0.0819 0.06388 0.08269 0.06412 0.08347 0.06458 C 0.08594 0.06597 0.08737 0.06689 0.08985 0.06759 C 0.09141 0.06805 0.0931 0.06805 0.0948 0.06851 C 0.1 0.07013 0.10508 0.07222 0.11029 0.07361 C 0.11159 0.07407 0.11289 0.0743 0.1142 0.07476 C 0.11615 0.07523 0.1181 0.07615 0.12006 0.07662 C 0.12136 0.07708 0.12253 0.07731 0.12383 0.07777 C 0.12526 0.07824 0.12657 0.07939 0.12813 0.07962 C 0.13008 0.08032 0.13203 0.08032 0.13399 0.08078 C 0.14284 0.08611 0.13698 0.0831 0.15521 0.08587 C 0.15808 0.08634 0.1612 0.08657 0.16433 0.0868 C 0.17227 0.09189 0.16276 0.08657 0.1793 0.08981 C 0.18047 0.09004 0.18151 0.09166 0.18256 0.09189 C 0.18607 0.09259 0.18933 0.09259 0.19284 0.09282 C 0.19388 0.09351 0.19493 0.09444 0.19597 0.0949 C 0.20118 0.09699 0.20378 0.09722 0.20899 0.09791 C 0.21628 0.10254 0.20834 0.09791 0.22201 0.103 L 0.22995 0.10601 C 0.23112 0.10648 0.23217 0.10671 0.23321 0.10694 C 0.23802 0.10879 0.24232 0.11134 0.24727 0.11203 C 0.24935 0.1125 0.25157 0.1125 0.25365 0.11319 C 0.25638 0.11365 0.26524 0.11643 0.26888 0.11805 C 0.2694 0.11828 0.26993 0.11898 0.27045 0.11921 C 0.27214 0.1199 0.2737 0.1206 0.27526 0.12106 C 0.2767 0.12175 0.27813 0.12199 0.27956 0.12222 C 0.28633 0.12337 0.29297 0.12361 0.29948 0.12523 C 0.31407 0.12893 0.30743 0.12777 0.31953 0.12916 C 0.32019 0.12939 0.32357 0.13078 0.32435 0.13125 C 0.32461 0.13148 0.32474 0.13194 0.325 0.1324 " pathEditMode="relative" rAng="0" ptsTypes="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0.00671 L 0.00794 0.00671 C -0.0125 0.01458 0.02227 0.0007 -0.00404 0.01273 C -0.00755 0.01435 -0.01133 0.01505 -0.01484 0.01667 C -0.0194 0.01875 -0.02396 0.02153 -0.02852 0.02384 C -0.03216 0.02546 -0.0401 0.0287 -0.0444 0.02986 C -0.04648 0.03032 -0.04857 0.03056 -0.05065 0.03079 C -0.05768 0.03357 -0.05508 0.03287 -0.06367 0.03495 C -0.0668 0.03565 -0.06979 0.03657 -0.07279 0.03704 C -0.08372 0.03796 -0.09479 0.0382 -0.10573 0.03889 C -0.13737 0.04491 -0.08555 0.03565 -0.13867 0.0419 C -0.13984 0.04213 -0.14089 0.04375 -0.14206 0.04398 C -0.14622 0.04468 -0.17044 0.04653 -0.17786 0.04699 L -0.18307 0.04907 C -0.1862 0.05046 -0.18945 0.05232 -0.19271 0.05301 L -0.19661 0.05417 C -0.19805 0.05486 -0.19922 0.05579 -0.20065 0.05625 C -0.20573 0.05718 -0.21081 0.05741 -0.21602 0.0581 C -0.21732 0.05833 -0.21862 0.05903 -0.21992 0.05926 L -0.29727 0.06111 C -0.29779 0.06157 -0.29831 0.06204 -0.29896 0.06227 C -0.30104 0.0632 -0.30169 0.06273 -0.30352 0.06412 C -0.3043 0.06482 -0.30495 0.06574 -0.30573 0.0662 C -0.30651 0.06667 -0.30729 0.06667 -0.30807 0.06736 C -0.30885 0.06782 -0.30951 0.06875 -0.31029 0.06921 C -0.31094 0.06968 -0.3151 0.07107 -0.31654 0.07222 C -0.31771 0.07315 -0.31875 0.07454 -0.31992 0.07523 C -0.3207 0.07593 -0.32148 0.07593 -0.32227 0.07639 C -0.32799 0.07917 -0.31914 0.07523 -0.32617 0.07847 C -0.32682 0.07917 -0.32734 0.07986 -0.32786 0.08032 C -0.32865 0.08102 -0.32943 0.08102 -0.33021 0.08148 C -0.3362 0.08449 -0.325 0.07963 -0.33529 0.08333 C -0.3444 0.08704 -0.33542 0.08542 -0.35 0.08542 " pathEditMode="relative" ptsTypes="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0185 L -0.01823 -0.00185 C -0.01107 0.00278 -0.01654 1.48148E-6 -0.00859 0.00208 C -0.00651 0.00254 -0.00443 0.00347 -0.00234 0.00417 C 0.00169 0.00509 0.0138 0.00764 0.01745 0.0081 L 0.04883 0.01227 L 0.06927 0.01412 C 0.07266 0.01458 0.07604 0.01597 0.07943 0.0162 C 0.08737 0.0169 0.09544 0.0169 0.10339 0.01713 C 0.11654 0.02245 0.09701 0.01528 0.12044 0.02037 C 0.12122 0.02037 0.12188 0.02199 0.12266 0.02222 C 0.12526 0.02315 0.12799 0.02292 0.1306 0.02338 C 0.13815 0.02986 0.12995 0.02338 0.14935 0.02639 C 0.15052 0.02639 0.15156 0.02801 0.15273 0.02824 C 0.15612 0.02917 0.15964 0.02893 0.16302 0.0294 C 0.16732 0.03333 0.16393 0.03079 0.17148 0.03241 C 0.17422 0.03287 0.17682 0.03379 0.17956 0.03449 C 0.18672 0.04074 0.17943 0.03518 0.19258 0.04051 L 0.2 0.04352 C 0.20273 0.04467 0.20573 0.04491 0.20846 0.04653 C 0.21198 0.04861 0.21758 0.05208 0.22044 0.05254 L 0.22552 0.0537 C 0.23073 0.05833 0.22422 0.05301 0.23177 0.05671 C 0.23255 0.05694 0.23333 0.0581 0.23411 0.05856 C 0.23594 0.05995 0.23789 0.06111 0.23971 0.06273 C 0.24036 0.06319 0.24076 0.06435 0.24141 0.06481 C 0.24674 0.06829 0.24219 0.06366 0.24596 0.06667 C 0.25365 0.07268 0.24596 0.06782 0.25169 0.07083 C 0.25286 0.07129 0.25391 0.07245 0.25508 0.07268 C 0.25794 0.07361 0.26081 0.07338 0.26367 0.07384 C 0.2651 0.07407 0.26667 0.07477 0.2681 0.07477 C 0.27539 0.07546 0.28255 0.07546 0.28971 0.07592 C 0.30495 0.07454 0.29805 0.07477 0.31029 0.07477 " pathEditMode="relative" ptsTypes="AAAAAAAAAAAAAAAAAAAAAAAAAAAAA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3 -0.00301 L -0.01093 -0.00301 C -0.0151 -0.00186 -0.01953 -0.00139 -0.02343 0.00092 C -0.02877 0.00416 -0.02825 0.00416 -0.03372 0.00601 C -0.03724 0.00717 -0.04935 0.01134 -0.05416 0.01203 C -0.05794 0.0125 -0.06172 0.01273 -0.06549 0.01296 C -0.07929 0.01713 -0.07239 0.01551 -0.08659 0.01805 C -0.09752 0.02291 -0.08281 0.01689 -0.10078 0.02106 C -0.10195 0.02129 -0.10299 0.02268 -0.10416 0.02314 C -0.10664 0.02384 -0.10911 0.02361 -0.11159 0.02407 C -0.11419 0.02476 -0.11692 0.02546 -0.11953 0.02615 C -0.1207 0.02685 -0.12174 0.02777 -0.12291 0.02824 C -0.12461 0.0287 -0.1263 0.02893 -0.12799 0.02916 C -0.13281 0.02986 -0.1375 0.03032 -0.14218 0.03125 C -0.14466 0.03171 -0.14713 0.03263 -0.14961 0.0331 C -0.15286 0.03402 -0.15612 0.03426 -0.15924 0.03518 C -0.16953 0.03796 -0.15937 0.03611 -0.16953 0.04027 C -0.17369 0.04189 -0.17786 0.04305 -0.18203 0.04421 C -0.18945 0.04652 -0.19179 0.04652 -0.19961 0.04838 C -0.21054 0.05092 -0.19036 0.04745 -0.21159 0.05138 C -0.23021 0.05486 -0.23008 0.05486 -0.24336 0.05648 C -0.25039 0.06064 -0.24739 0.05949 -0.25989 0.05949 C -0.26614 0.05949 -0.27239 0.05879 -0.27864 0.05856 C -0.28047 0.0581 -0.28242 0.0581 -0.28424 0.0574 C -0.28541 0.05694 -0.28646 0.05578 -0.28776 0.05532 C -0.29036 0.05463 -0.29297 0.05486 -0.2957 0.05439 C -0.30742 0.05486 -0.31914 0.05439 -0.33086 0.05532 C -0.33177 0.05555 -0.33229 0.0574 -0.3332 0.0574 C -0.33802 0.05833 -0.34297 0.0581 -0.34791 0.05856 L -0.35013 0.05949 " pathEditMode="relative" ptsTypes="AAAAAAAAAAAAAAAAAAAAAAAAAAAA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0.01158 L 0.00221 0.01158 C 0.00573 0.01135 0.00938 0.01135 0.01289 0.01065 C 0.0151 0.01042 0.01706 0.00857 0.01914 0.0088 C 0.06146 0.00903 0.13021 0.01181 0.17773 0.01366 L 0.18685 0.01459 C 0.18997 0.01505 0.20221 0.01621 0.20794 0.0176 C 0.21016 0.01829 0.2125 0.01899 0.21471 0.01968 C 0.24805 0.01806 0.24154 0.01806 0.2875 0.01968 C 0.3207 0.02084 0.26693 0.02061 0.29141 0.02061 " pathEditMode="relative" ptsTypes="AAAAAAAA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68 -0.00463 L 0.01068 -0.00463 L -0.05521 -0.00162 C -0.06172 -0.00139 -0.07174 0.00139 -0.07852 0.00232 L -0.11198 0.00648 C -0.12031 0.00718 -0.12865 0.00787 -0.13698 0.00834 C -0.17604 0.01134 -0.1681 0.01065 -0.21654 0.0125 L -0.23359 0.01459 C -0.23828 0.01505 -0.24297 0.01644 -0.24779 0.01667 L -0.28242 0.01551 C -0.28464 0.01528 -0.28698 0.01528 -0.28919 0.01459 C -0.29036 0.01412 -0.29154 0.01297 -0.29258 0.0125 C -0.29492 0.01134 -0.29714 0.01019 -0.29948 0.00949 C -0.30547 0.00741 -0.31159 0.00602 -0.31758 0.0044 C -0.31862 0.00417 -0.31953 0.00347 -0.32044 0.00347 C -0.3276 0.00255 -0.3349 0.00209 -0.34206 0.00139 C -0.34779 -0.00208 -0.34531 -0.00092 -0.35742 0.00139 C -0.3582 0.00139 -0.35885 0.00278 -0.35964 0.00347 C -0.3599 0.0044 -0.3599 0.00556 -0.36029 0.00648 C -0.36081 0.00787 -0.36354 0.00972 -0.36419 0.01042 C -0.36536 0.01181 -0.36628 0.01366 -0.36758 0.01459 C -0.36953 0.01574 -0.36927 0.01459 -0.36927 0.01667 " pathEditMode="relative" ptsTypes="AAAAAAAAAAAAAAAAAAAA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1.875E-6 0.00024 C -0.02031 0.00463 0.00299 -0.00162 -0.03268 0.01297 L -0.04505 0.01806 C -0.05078 0.02061 -0.05638 0.02454 -0.06224 0.02616 C -0.06953 0.02825 -0.06953 0.02755 -0.07669 0.03218 C -0.08151 0.03542 -0.08633 0.03889 -0.09115 0.04237 C -0.09323 0.04375 -0.09531 0.04538 -0.0974 0.0463 C -0.11068 0.05209 -0.08959 0.04283 -0.11081 0.05348 C -0.11862 0.05741 -0.11823 0.05695 -0.12435 0.05857 C -0.12552 0.05903 -0.12669 0.05996 -0.12787 0.06042 C -0.13555 0.0632 -0.13724 0.06343 -0.14388 0.06459 C -0.16849 0.07408 -0.14961 0.06737 -0.20912 0.06551 C -0.21016 0.06551 -0.2112 0.06482 -0.21211 0.06459 C -0.21615 0.06366 -0.22005 0.0632 -0.22409 0.0625 C -0.22565 0.06227 -0.22722 0.06158 -0.22878 0.06158 C -0.23477 0.06065 -0.24089 0.06019 -0.24688 0.0595 C -0.27331 0.05579 -0.23789 0.05857 -0.27695 0.05649 C -0.27813 0.05579 -0.2793 0.05487 -0.28047 0.0544 C -0.28347 0.05325 -0.28633 0.05232 -0.28932 0.05139 C -0.2987 0.04838 -0.28932 0.05209 -0.29597 0.04931 C -0.29818 0.04283 -0.2961 0.04746 -0.30274 0.04538 C -0.30417 0.04491 -0.3069 0.04329 -0.3069 0.04352 C -0.31146 0.03797 -0.30742 0.0419 -0.31302 0.03936 C -0.3194 0.03635 -0.3138 0.03866 -0.31784 0.03519 C -0.32097 0.03241 -0.32018 0.03473 -0.3224 0.03125 C -0.32279 0.03056 -0.32318 0.02987 -0.32331 0.02917 " pathEditMode="relative" rAng="0" ptsTypes="AAAAAAAAAAAAAAAAAAAAAAAAA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72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46 -0.00973 L 0.00846 -0.00973 C 0.01706 -0.01112 0.02591 -0.01227 0.03451 -0.01482 C 0.0362 -0.01551 0.03789 -0.01644 0.03971 -0.0169 C 0.0474 -0.01899 0.05521 -0.02038 0.06289 -0.02292 C 0.06497 -0.02362 0.06706 -0.02454 0.06927 -0.025 C 0.07201 -0.02547 0.07487 -0.0257 0.07773 -0.02593 C 0.08177 -0.02825 0.08555 -0.03172 0.08971 -0.03311 C 0.10482 -0.03774 0.09831 -0.03635 0.10898 -0.03797 C 0.11068 -0.03936 0.11237 -0.04098 0.11406 -0.04213 C 0.11706 -0.04399 0.11953 -0.04445 0.12266 -0.04514 C 0.1349 -0.05417 0.125 -0.04723 0.1431 -0.05834 C 0.14518 -0.0595 0.14727 -0.06112 0.14935 -0.06227 L 0.15729 -0.06621 C 0.16823 -0.07223 0.15586 -0.06621 0.16979 -0.07431 C 0.17188 -0.07547 0.17396 -0.07616 0.17604 -0.07732 C 0.18268 -0.08125 0.17305 -0.07778 0.18177 -0.08033 C 0.18867 -0.08727 0.18255 -0.08264 0.19089 -0.08542 C 0.19479 -0.08681 0.19883 -0.08889 0.20273 -0.09051 C 0.2043 -0.09121 0.20573 -0.0919 0.20729 -0.0926 C 0.20924 -0.09306 0.2112 -0.09329 0.21302 -0.09445 C 0.21393 -0.09514 0.21484 -0.09584 0.21589 -0.09653 C 0.21693 -0.09723 0.2181 -0.09769 0.21927 -0.09862 C 0.22018 -0.09931 0.22109 -0.1 0.22214 -0.10047 C 0.2237 -0.10163 0.22643 -0.10301 0.22773 -0.10348 L 0.28229 -0.10163 C 0.2888 -0.10116 0.28333 -0.10116 0.28737 -0.09862 C 0.28893 -0.09769 0.29193 -0.09653 0.29193 -0.09653 C 0.29323 -0.09329 0.29245 -0.09352 0.29375 -0.09352 " pathEditMode="relative" ptsTypes="AAAAAAAAAAAAAAAAAAAAAAAAAAA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8.33333E-7 0.00023 C 0.00677 -0.00278 0.01562 -0.00625 0.02292 -0.00834 C 0.04128 -0.0132 0.03242 -0.00972 0.05534 -0.01505 C 0.05846 -0.01551 0.06133 -0.01713 0.06445 -0.01806 C 0.06758 -0.01875 0.0707 -0.01875 0.0737 -0.01945 C 0.07617 -0.01991 0.07851 -0.02037 0.08099 -0.02084 C 0.08411 -0.0213 0.09792 -0.02361 0.10078 -0.02385 C 0.10846 -0.02454 0.11615 -0.02477 0.12396 -0.02523 C 0.12591 -0.02547 0.12786 -0.02593 0.12982 -0.02616 C 0.1375 -0.02662 0.14518 -0.02685 0.15299 -0.02755 C 0.15664 -0.02801 0.16042 -0.02894 0.16419 -0.02894 C 0.17305 -0.02894 0.20169 -0.02755 0.21549 -0.02685 C 0.21641 -0.02616 0.21719 -0.0257 0.2181 -0.02523 C 0.21966 -0.025 0.22135 -0.02477 0.22279 -0.02454 C 0.22422 -0.02431 0.22539 -0.02408 0.22669 -0.02385 C 0.23919 -0.02431 0.25143 -0.02431 0.26367 -0.02523 C 0.26588 -0.02547 0.26797 -0.02662 0.27031 -0.02685 C 0.27487 -0.02732 0.27786 -0.02755 0.28229 -0.02824 C 0.28437 -0.02871 0.28659 -0.02917 0.28867 -0.02986 C 0.28945 -0.0301 0.2901 -0.03056 0.29075 -0.03056 C 0.29753 -0.03056 0.3043 -0.03056 0.31133 -0.03056 " pathEditMode="relative" rAng="0" ptsTypes="AAAAAAAAAAAAAAAAAAAA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60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0.02871 L -0.00911 0.02871 L -0.04271 0.02361 C -0.04635 0.02292 -0.04987 0.02199 -0.05352 0.02153 C -0.05951 0.0206 -0.06562 0.02037 -0.07174 0.01945 C -0.07891 0.01852 -0.08607 0.01713 -0.09323 0.01644 C -0.1026 0.01574 -0.11185 0.01574 -0.12109 0.01551 C -0.12656 0.01482 -0.13216 0.01459 -0.13763 0.01343 C -0.15638 0.00972 -0.14753 0.0081 -0.16719 0.00741 C -0.18841 0.00648 -0.20964 0.00672 -0.23073 0.00625 C -0.2332 0.00579 -0.23568 0.00509 -0.23815 0.0044 C -0.23893 0.00417 -0.23971 0.00347 -0.24049 0.00324 C -0.24531 0.00209 -0.25039 0.00209 -0.25521 0.00023 C -0.26263 -0.00231 -0.25898 -0.00139 -0.26602 -0.00278 C -0.27448 -0.00787 -0.27044 -0.00578 -0.27799 -0.00879 C -0.28268 -0.01296 -0.2776 -0.00879 -0.28307 -0.0118 C -0.28398 -0.01227 -0.2849 -0.01319 -0.28594 -0.01389 C -0.28789 -0.01528 -0.28802 -0.01504 -0.29049 -0.01597 C -0.30234 -0.0243 -0.28464 -0.01203 -0.29609 -0.01898 C -0.29687 -0.01944 -0.29753 -0.0206 -0.29844 -0.02083 C -0.30156 -0.02176 -0.30482 -0.02153 -0.30807 -0.02199 C -0.31029 -0.02268 -0.31341 -0.02384 -0.31549 -0.025 C -0.32357 -0.02986 -0.31654 -0.02592 -0.32109 -0.03009 C -0.32604 -0.03426 -0.32201 -0.02986 -0.3263 -0.03403 C -0.32682 -0.03472 -0.32734 -0.03565 -0.32799 -0.03611 C -0.32982 -0.03703 -0.33359 -0.03819 -0.33359 -0.03819 C -0.33398 -0.03912 -0.33424 -0.04051 -0.33477 -0.0412 C -0.33568 -0.04213 -0.33906 -0.04352 -0.34049 -0.04421 C -0.34193 -0.04583 -0.34336 -0.04815 -0.34505 -0.0493 C -0.34779 -0.05092 -0.34622 -0.04977 -0.34948 -0.05324 C -0.35208 -0.06018 -0.3487 -0.05208 -0.35352 -0.05926 C -0.35586 -0.06296 -0.35339 -0.06227 -0.35573 -0.06227 " pathEditMode="relative" ptsTypes="AAAAAAAAAAAAAAAAAAAAAAAAAAAAAAAA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3911F-7076-47E2-BE0A-0067F61F6829}"/>
              </a:ext>
            </a:extLst>
          </p:cNvPr>
          <p:cNvSpPr txBox="1"/>
          <p:nvPr/>
        </p:nvSpPr>
        <p:spPr>
          <a:xfrm>
            <a:off x="72044" y="-362879"/>
            <a:ext cx="120312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CONTRACTOR SITE</a:t>
            </a:r>
            <a:endParaRPr lang="en-US" sz="44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63C20-56CB-4EA9-8129-DE6DC0F6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49" y="1072033"/>
            <a:ext cx="1866285" cy="1866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B7791-B947-437B-A204-43FB99CB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7" y="976180"/>
            <a:ext cx="2057992" cy="2057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743B29-EE8F-4DD0-9CE7-BC0BADED8A74}"/>
              </a:ext>
            </a:extLst>
          </p:cNvPr>
          <p:cNvSpPr txBox="1"/>
          <p:nvPr/>
        </p:nvSpPr>
        <p:spPr>
          <a:xfrm>
            <a:off x="0" y="1645973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PROGRESSIVE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ED72F-258E-4E91-AEFE-9A1A0AA04646}"/>
              </a:ext>
            </a:extLst>
          </p:cNvPr>
          <p:cNvSpPr txBox="1"/>
          <p:nvPr/>
        </p:nvSpPr>
        <p:spPr>
          <a:xfrm>
            <a:off x="0" y="213677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RESPONSIVE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3D65D-F7A9-41ED-A4CF-11EF5EF9CAF6}"/>
              </a:ext>
            </a:extLst>
          </p:cNvPr>
          <p:cNvSpPr txBox="1"/>
          <p:nvPr/>
        </p:nvSpPr>
        <p:spPr>
          <a:xfrm>
            <a:off x="0" y="270727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CONNECTIVITY INDEPENDENT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C2FCE-F4FA-4707-81C7-8BF74FABB5B8}"/>
              </a:ext>
            </a:extLst>
          </p:cNvPr>
          <p:cNvSpPr txBox="1"/>
          <p:nvPr/>
        </p:nvSpPr>
        <p:spPr>
          <a:xfrm>
            <a:off x="1065608" y="3019513"/>
            <a:ext cx="10105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APP-LIKE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BDEBF3-5871-40F9-81BF-DB36016BDFAA}"/>
              </a:ext>
            </a:extLst>
          </p:cNvPr>
          <p:cNvSpPr txBox="1"/>
          <p:nvPr/>
        </p:nvSpPr>
        <p:spPr>
          <a:xfrm>
            <a:off x="0" y="3502013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FRESH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74E981-A43D-4657-9B45-447B24CBB1A2}"/>
              </a:ext>
            </a:extLst>
          </p:cNvPr>
          <p:cNvSpPr txBox="1"/>
          <p:nvPr/>
        </p:nvSpPr>
        <p:spPr>
          <a:xfrm>
            <a:off x="0" y="398118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SAFE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F4E0B1-1FA8-4D45-8BC2-BD0D667689CE}"/>
              </a:ext>
            </a:extLst>
          </p:cNvPr>
          <p:cNvSpPr txBox="1"/>
          <p:nvPr/>
        </p:nvSpPr>
        <p:spPr>
          <a:xfrm>
            <a:off x="0" y="448124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DISCOVERABLE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9FF460-EAA9-43DC-AF15-5ADAC34BEF81}"/>
              </a:ext>
            </a:extLst>
          </p:cNvPr>
          <p:cNvSpPr txBox="1"/>
          <p:nvPr/>
        </p:nvSpPr>
        <p:spPr>
          <a:xfrm>
            <a:off x="0" y="501216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RE-ENGAGING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697DD5-B6DC-4AA4-A06C-E190D1B7E621}"/>
              </a:ext>
            </a:extLst>
          </p:cNvPr>
          <p:cNvSpPr txBox="1"/>
          <p:nvPr/>
        </p:nvSpPr>
        <p:spPr>
          <a:xfrm>
            <a:off x="0" y="552421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INSTALLABLE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94A356-30A5-4D7F-A00C-8DC8C7ECC2A8}"/>
              </a:ext>
            </a:extLst>
          </p:cNvPr>
          <p:cNvSpPr txBox="1"/>
          <p:nvPr/>
        </p:nvSpPr>
        <p:spPr>
          <a:xfrm>
            <a:off x="0" y="60383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LINKABLE</a:t>
            </a:r>
          </a:p>
        </p:txBody>
      </p:sp>
    </p:spTree>
    <p:extLst>
      <p:ext uri="{BB962C8B-B14F-4D97-AF65-F5344CB8AC3E}">
        <p14:creationId xmlns:p14="http://schemas.microsoft.com/office/powerpoint/2010/main" val="36749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00023 C 0.01029 0.01528 -0.00091 0.00046 0.00951 0.00995 C 0.01276 0.01296 0.01576 0.01667 0.01901 0.02014 C 0.02031 0.02153 0.02149 0.02315 0.02305 0.02407 C 0.02526 0.02569 0.02761 0.02732 0.02995 0.02917 C 0.03854 0.03657 0.03464 0.03588 0.04557 0.04329 C 0.04831 0.04514 0.05117 0.04537 0.05378 0.04745 C 0.05768 0.05046 0.06094 0.05509 0.06471 0.05857 C 0.06901 0.0625 0.06901 0.06227 0.07422 0.06759 C 0.07513 0.06852 0.07604 0.06968 0.07708 0.0706 C 0.07813 0.07176 0.07943 0.07245 0.08034 0.07361 C 0.08112 0.07454 0.08164 0.07616 0.08255 0.07662 C 0.08372 0.07755 0.08516 0.07732 0.08659 0.07755 C 0.08789 0.0787 0.08919 0.07986 0.09063 0.08079 C 0.09596 0.08357 0.10195 0.08495 0.10703 0.08866 C 0.11484 0.09468 0.11133 0.09306 0.11719 0.09491 C 0.11823 0.0956 0.11901 0.0963 0.12005 0.09676 C 0.12083 0.09722 0.12175 0.09745 0.12266 0.09792 C 0.12331 0.09815 0.12409 0.09838 0.12474 0.09884 C 0.13021 0.10185 0.13151 0.10324 0.13776 0.10394 C 0.14427 0.10463 0.15091 0.10463 0.15755 0.10486 L 0.16719 0.10694 C 0.21302 0.11574 0.25938 0.10857 0.30573 0.10903 C 0.3069 0.10926 0.30833 0.10949 0.30977 0.10995 C 0.31185 0.11088 0.3138 0.11227 0.31589 0.11296 L 0.31875 0.11412 " pathEditMode="relative" rAng="0" ptsTypes="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0.01482 L -0.00846 0.01482 C -0.01484 0.01713 -0.02096 0.0206 -0.02734 0.02176 C -0.03659 0.02361 -0.03828 0.02361 -0.04714 0.0257 C -0.04987 0.02639 -0.05247 0.02732 -0.05508 0.02778 C -0.05924 0.0287 -0.06341 0.02894 -0.06758 0.02986 C -0.0793 0.03218 -0.07161 0.03125 -0.08177 0.0338 C -0.09023 0.03611 -0.09518 0.03657 -0.10404 0.03796 C -0.11198 0.0375 -0.11992 0.03681 -0.12786 0.03681 C -0.14727 0.03681 -0.14766 0.03727 -0.16133 0.03889 C -0.16615 0.04074 -0.17565 0.04468 -0.17904 0.04491 L -0.18984 0.04607 C -0.21185 0.05093 -0.18437 0.04445 -0.21029 0.05208 C -0.21445 0.05324 -0.21862 0.05394 -0.22279 0.05509 C -0.22617 0.05602 -0.22956 0.05741 -0.23294 0.0581 L -0.24323 0.06019 C -0.25065 0.06134 -0.26029 0.06227 -0.26706 0.0632 C -0.2707 0.06366 -0.27422 0.06458 -0.27786 0.06528 L -0.30234 0.06412 C -0.30625 0.06389 -0.31029 0.06389 -0.31419 0.0632 C -0.31732 0.0625 -0.32031 0.06111 -0.32331 0.06019 C -0.32578 0.05926 -0.32826 0.05949 -0.33073 0.05903 C -0.33372 0.05556 -0.33125 0.05787 -0.33581 0.05602 C -0.33646 0.05579 -0.33698 0.05532 -0.3375 0.05509 C -0.33841 0.05463 -0.33945 0.0544 -0.34036 0.05417 C -0.34089 0.05347 -0.34141 0.05255 -0.34206 0.05208 C -0.34297 0.05116 -0.34518 0.05046 -0.34609 0.05 C -0.34661 0.04977 -0.34714 0.04907 -0.34779 0.04907 C -0.35078 0.04884 -0.35378 0.04907 -0.35677 0.04907 " pathEditMode="relative" ptsTypes="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-4.58333E-6 0.00023 C -0.00325 0.00254 -0.00651 0.00462 -0.0095 0.00787 C -0.01145 0.00995 -0.01315 0.0118 -0.0151 0.01412 C -0.01666 0.01597 -0.01901 0.01944 -0.02083 0.02106 C -0.02252 0.02268 -0.0246 0.02337 -0.0263 0.02523 C -0.0276 0.02638 -0.0289 0.02893 -0.03033 0.03009 C -0.03242 0.03194 -0.0345 0.0324 -0.03658 0.03425 C -0.03932 0.0368 -0.04166 0.04074 -0.04427 0.04328 C -0.04609 0.04513 -0.04804 0.0456 -0.04973 0.04722 C -0.05299 0.05046 -0.05481 0.05439 -0.05781 0.05833 C -0.06054 0.06226 -0.06341 0.06643 -0.0664 0.06944 C -0.07057 0.07407 -0.07526 0.07685 -0.07955 0.08171 C -0.08007 0.0824 -0.09049 0.09513 -0.09388 0.09768 C -0.09557 0.09907 -0.09713 0.09976 -0.09882 0.10092 C -0.10169 0.10555 -0.0996 0.10277 -0.10338 0.10486 C -0.10572 0.10601 -0.10755 0.1081 -0.11002 0.10879 C -0.11171 0.10949 -0.11341 0.10949 -0.1151 0.10995 L -0.12317 0.11388 C -0.12408 0.11435 -0.125 0.11435 -0.12591 0.11504 C -0.13255 0.11944 -0.12161 0.11481 -0.13046 0.11805 C -0.13554 0.12245 -0.12916 0.11736 -0.1371 0.12106 C -0.13802 0.12129 -0.13854 0.12268 -0.13945 0.12291 C -0.14114 0.12384 -0.14309 0.12361 -0.14492 0.12407 C -0.14609 0.12476 -0.14726 0.12569 -0.14843 0.12615 C -0.15716 0.12939 -0.15247 0.12685 -0.15794 0.12916 C -0.17005 0.13425 -0.16028 0.13101 -0.17734 0.13518 C -0.18007 0.13587 -0.18307 0.13587 -0.18593 0.13726 C -0.19166 0.13981 -0.18893 0.13888 -0.19453 0.14027 C -0.20664 0.15393 -0.19752 0.14444 -0.23151 0.1412 C -0.23424 0.14097 -0.2371 0.13888 -0.23997 0.13819 L -0.24348 0.13726 C -0.24492 0.13611 -0.24635 0.13518 -0.24765 0.13402 C -0.24869 0.13333 -0.24973 0.13194 -0.25078 0.13101 C -0.25195 0.13009 -0.25312 0.12893 -0.25442 0.128 C -0.26054 0.12314 -0.25338 0.12916 -0.26067 0.12407 C -0.26145 0.12361 -0.26223 0.12245 -0.26302 0.12199 C -0.26367 0.12152 -0.26445 0.12152 -0.26523 0.12106 C -0.26562 0.12083 -0.26601 0.12037 -0.26653 0.1199 C -0.26875 0.11875 -0.2707 0.11782 -0.27291 0.11689 C -0.2819 0.10694 -0.27356 0.11574 -0.27786 0.11203 C -0.27968 0.11018 -0.28151 0.10856 -0.2832 0.10694 C -0.28398 0.10625 -0.28476 0.10532 -0.28554 0.10486 L -0.28776 0.10393 C -0.28945 0.10115 -0.29127 0.09861 -0.29309 0.09675 C -0.29401 0.09606 -0.29466 0.0956 -0.29544 0.09467 C -0.29609 0.09398 -0.29648 0.09259 -0.29726 0.09166 C -0.29895 0.08981 -0.30065 0.08935 -0.3026 0.08865 C -0.30299 0.08842 -0.30351 0.08796 -0.30403 0.08773 C -0.30468 0.08726 -0.30546 0.08726 -0.30625 0.0868 C -0.30885 0.08449 -0.30677 0.08472 -0.30794 0.08472 " pathEditMode="relative" rAng="0" ptsTypes="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04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625 L 0.00039 0.00625 C 0.00378 0.00671 0.0056 0.00694 0.00886 0.0081 C 0.01927 0.0118 0.00951 0.00879 0.01732 0.01111 C 0.02591 0.0162 0.01394 0.00949 0.0293 0.01527 C 0.03203 0.0162 0.03464 0.01828 0.03724 0.01921 C 0.04323 0.02152 0.04571 0.02106 0.05144 0.02222 C 0.05417 0.02268 0.05677 0.02338 0.05951 0.0243 C 0.0625 0.02523 0.06472 0.02662 0.06745 0.02824 L 0.10378 0.02615 C 0.10534 0.02615 0.10677 0.02569 0.10834 0.02523 C 0.10886 0.025 0.10951 0.02453 0.11003 0.0243 C 0.11172 0.02338 0.11341 0.02291 0.11511 0.02222 C 0.11589 0.02199 0.11667 0.02152 0.11745 0.02129 C 0.12136 0.01597 0.11823 0.01921 0.12487 0.0162 C 0.12591 0.01574 0.12709 0.01481 0.12826 0.01412 C 0.12891 0.01388 0.12969 0.01365 0.13047 0.01319 C 0.13164 0.0125 0.13269 0.01157 0.13386 0.01111 C 0.1362 0.01018 0.13841 0.00995 0.14076 0.00926 C 0.14232 0.00856 0.14375 0.00787 0.14532 0.00717 C 0.14623 0.00671 0.14714 0.00648 0.14818 0.00625 L 0.18568 0.0081 C 0.18828 0.00833 0.19089 0.00856 0.19362 0.00926 C 0.20352 0.01134 0.20026 0.01111 0.20547 0.01319 C 0.20782 0.01412 0.21055 0.01504 0.21289 0.0162 C 0.2142 0.01689 0.21563 0.01759 0.21693 0.01828 C 0.21745 0.01851 0.21797 0.01898 0.21862 0.01921 C 0.2194 0.01967 0.22019 0.01967 0.22084 0.02013 C 0.22227 0.02106 0.22357 0.02222 0.22487 0.02314 C 0.22617 0.02407 0.22735 0.02453 0.22878 0.02523 C 0.22995 0.02662 0.23229 0.02939 0.23334 0.03032 C 0.23568 0.03217 0.23724 0.0324 0.23959 0.03333 C 0.24037 0.03402 0.24115 0.03472 0.24193 0.03518 C 0.24297 0.03611 0.24519 0.03773 0.24649 0.03819 C 0.24727 0.03865 0.24792 0.03912 0.2487 0.03935 C 0.25404 0.04074 0.25378 0.03726 0.25378 0.04143 " pathEditMode="relative" ptsTypes="AAAAAAAAAAAAAAAAAAAAAAAAAAAAAAAAAA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973 L 0.00052 0.00973 C 0.01003 0.01528 0.01068 0.01621 0.02031 0.01968 C 0.02721 0.02223 0.02786 0.02084 0.03451 0.02477 C 0.03633 0.0257 0.03789 0.02755 0.03971 0.02871 C 0.04167 0.03033 0.04375 0.03172 0.04596 0.03288 C 0.05898 0.04028 0.04909 0.0338 0.06523 0.04098 C 0.07214 0.04399 0.07891 0.04769 0.08568 0.05093 C 0.08737 0.05186 0.08919 0.05209 0.09076 0.05301 C 0.09219 0.05371 0.09336 0.05556 0.09479 0.05602 C 0.09896 0.05788 0.10313 0.05834 0.10729 0.06019 C 0.11055 0.06135 0.11367 0.06297 0.11693 0.06413 C 0.12539 0.0669 0.12878 0.0676 0.13568 0.06922 C 0.13763 0.07014 0.14232 0.07269 0.14427 0.07315 C 0.14596 0.07385 0.14766 0.07385 0.14935 0.07431 C 0.16523 0.07848 0.14245 0.07408 0.1681 0.07825 C 0.17018 0.07894 0.17227 0.0794 0.17435 0.08033 C 0.17565 0.08079 0.17695 0.08172 0.17826 0.08241 C 0.17982 0.08311 0.18138 0.0838 0.18281 0.08426 C 0.18451 0.08496 0.1862 0.08565 0.18802 0.08635 C 0.18906 0.08681 0.19023 0.08681 0.19141 0.08727 C 0.19505 0.08889 0.1987 0.09028 0.20221 0.09237 C 0.20326 0.09306 0.20443 0.09399 0.2056 0.09445 C 0.20781 0.09514 0.21016 0.09514 0.21237 0.09538 C 0.21979 0.09977 0.21133 0.09538 0.22096 0.09838 C 0.22227 0.09885 0.22357 0.10047 0.22487 0.10047 C 0.23529 0.10139 0.2457 0.10116 0.25612 0.10163 C 0.26354 0.10093 0.27096 0.1007 0.27826 0.09954 C 0.27956 0.09931 0.2806 0.09815 0.28177 0.09746 C 0.28372 0.0963 0.28333 0.09676 0.28516 0.09445 C 0.28607 0.09306 0.28698 0.09144 0.28802 0.09051 C 0.28919 0.08913 0.29063 0.08843 0.29193 0.08727 C 0.29245 0.08635 0.29297 0.08496 0.29362 0.08426 C 0.29453 0.08357 0.29557 0.0838 0.29648 0.08334 C 0.29714 0.08311 0.29766 0.08264 0.29818 0.08241 C 0.29935 0.08149 0.30039 0.0801 0.30156 0.0794 C 0.30742 0.07547 0.30195 0.08033 0.30612 0.07732 C 0.30781 0.07593 0.30846 0.07477 0.31016 0.07431 C 0.31146 0.07385 0.31276 0.07362 0.31406 0.07315 C 0.31654 0.07246 0.31758 0.07223 0.31979 0.0713 C 0.32031 0.07084 0.32096 0.07061 0.32148 0.07014 C 0.32227 0.06991 0.32383 0.06922 0.32383 0.06922 " pathEditMode="relative" ptsTypes="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00023 C -0.00169 -0.00023 -0.00338 -0.00046 -0.0052 -0.00069 C -0.00768 -0.00092 -0.01054 -0.00116 -0.01302 -0.00139 C -0.04401 -0.00509 0.00547 -1.85185E-6 -0.0306 -0.00393 C -0.03515 -0.00463 -0.03984 -0.00463 -0.0444 -0.00532 C -0.04843 -0.00579 -0.05247 -0.00694 -0.05677 -0.00764 C -0.06784 -0.00926 -0.09882 -0.01366 -0.11067 -0.01435 L -0.12031 -0.01504 L -0.13112 -0.01574 C -0.13411 -0.01597 -0.13724 -0.0162 -0.14023 -0.0162 C -0.15807 -0.01736 -0.17174 -0.01736 -0.19075 -0.01759 L -0.19987 -0.01829 C -0.20351 -0.01852 -0.20703 -0.01898 -0.21067 -0.01921 C -0.21276 -0.01944 -0.21484 -0.01944 -0.21692 -0.01967 C -0.22838 -0.02037 -0.22578 -0.02014 -0.23632 -0.02083 L -0.27708 -0.0206 C -0.27812 -0.0206 -0.27903 -0.02037 -0.27994 -0.02037 C -0.28229 -0.02014 -0.2845 -0.01967 -0.28672 -0.01967 C -0.29023 -0.01944 -0.29362 -0.01944 -0.297 -0.01921 L -0.30377 -0.01852 C -0.30481 -0.01852 -0.30573 -0.01852 -0.30664 -0.01829 C -0.31067 -0.01759 -0.31862 -0.0162 -0.31862 -0.01643 C -0.32161 -0.01528 -0.32096 -0.01551 -0.32422 -0.01481 C -0.32539 -0.01458 -0.32669 -0.01435 -0.32773 -0.01412 C -0.32942 -0.01342 -0.33164 -0.0125 -0.33333 -0.01204 C -0.33424 -0.0118 -0.33528 -0.0118 -0.33619 -0.0118 C -0.33698 -0.01157 -0.33776 -0.01157 -0.33841 -0.01157 C -0.33945 -0.01134 -0.34036 -0.01111 -0.34127 -0.01088 C -0.34192 -0.01065 -0.34244 -0.01065 -0.34297 -0.01041 C -0.3457 -0.01041 -0.3483 -0.01018 -0.35091 -0.01018 C -0.35195 -0.00995 -0.35286 -0.00995 -0.35377 -0.00972 C -0.36237 -0.00949 -0.36497 -0.00949 -0.37304 -0.00949 " pathEditMode="relative" rAng="0" ptsTypes="AAAAAAAAAAAAAAAAAAAAAAAAAAAAAAA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46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1.11111E-6 C -0.01276 0.00347 -0.02357 0.00717 -0.03698 0.00903 C -0.05234 0.01088 -0.04023 0.00926 -0.05911 0.0125 C -0.06159 0.01296 -0.06406 0.01296 -0.06654 0.01366 C -0.07018 0.01435 -0.0737 0.01528 -0.07734 0.01597 C -0.09818 0.01875 -0.08372 0.01528 -0.09896 0.01805 C -0.10482 0.01921 -0.11068 0.02037 -0.11654 0.02153 C -0.11823 0.02199 -0.11992 0.02315 -0.12161 0.02338 C -0.12422 0.02384 -0.12695 0.02384 -0.12956 0.02454 C -0.13229 0.02523 -0.1349 0.02616 -0.1375 0.02685 C -0.13919 0.02731 -0.14102 0.02755 -0.14271 0.02778 C -0.14388 0.02824 -0.14492 0.02893 -0.14609 0.02917 C -0.15221 0.03102 -0.15078 0.03055 -0.15573 0.03148 C -0.16094 0.03403 -0.15456 0.03125 -0.16419 0.0331 C -0.1651 0.03333 -0.16576 0.03403 -0.16654 0.03426 C -0.16758 0.03472 -0.16875 0.03472 -0.16992 0.03495 C -0.17161 0.03518 -0.17331 0.03565 -0.175 0.03588 C -0.17799 0.03657 -0.18112 0.0368 -0.18411 0.03727 C -0.18503 0.03727 -0.18607 0.0375 -0.18698 0.03773 C -0.18854 0.03796 -0.18997 0.03796 -0.19154 0.03842 C -0.19245 0.03866 -0.19336 0.03958 -0.1944 0.03958 C -0.24479 0.03981 -0.23216 0.0419 -0.25339 0.03842 L -0.2875 0.03958 C -0.29036 0.03958 -0.29323 0.03958 -0.29609 0.04005 C -0.2974 0.04028 -0.2987 0.0412 -0.3 0.0412 C -0.31198 0.0419 -0.32383 0.04167 -0.33581 0.0419 L -0.33802 0.04259 " pathEditMode="relative" rAng="0" ptsTypes="AAAAAAAAAAAAAAAAAAAAAAAAAA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01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73 0.00555 L 0.05573 0.00555 C 0.0487 0.00648 0.04167 0.0074 0.03464 0.00833 C 0.03008 0.00879 0.02552 0.00925 0.02096 0.00949 C 0.01732 0.00995 0.0138 0.01041 0.01016 0.01087 L 0.00104 0.01319 C -0.00156 0.01412 -0.0043 0.01504 -0.0069 0.01574 C -0.00964 0.0162 -0.01224 0.01643 -0.01484 0.01689 C -0.03685 0.0199 -0.01185 0.0162 -0.0319 0.01921 C -0.03451 0.02013 -0.03724 0.02129 -0.03984 0.02175 C -0.04805 0.02291 -0.06484 0.02407 -0.06484 0.0243 C -0.08464 0.0287 -0.06875 0.02569 -0.09883 0.02777 C -0.10273 0.028 -0.10638 0.02893 -0.11029 0.02893 C -0.14115 0.02939 -0.17201 0.02939 -0.20286 0.02962 C -0.21016 0.03078 -0.21211 0.03078 -0.21927 0.0331 C -0.22279 0.03449 -0.2263 0.03518 -0.22956 0.0368 C -0.23034 0.03726 -0.23099 0.03773 -0.23177 0.03796 C -0.23281 0.03819 -0.23372 0.03819 -0.23464 0.03865 C -0.23659 0.03912 -0.23841 0.04004 -0.24036 0.04027 C -0.25052 0.04328 -0.24909 0.04282 -0.25573 0.04421 C -0.2599 0.04629 -0.25599 0.04444 -0.26081 0.04583 C -0.26771 0.04791 -0.26055 0.04652 -0.26875 0.04768 C -0.27227 0.05 -0.26901 0.04837 -0.27552 0.04953 C -0.27708 0.04976 -0.27865 0.05046 -0.28008 0.05069 C -0.28294 0.05115 -0.28581 0.05115 -0.28867 0.05138 C -0.29036 0.05138 -0.29206 0.05185 -0.29375 0.05185 L -0.30742 0.05324 C -0.32096 0.05671 -0.3138 0.05532 -0.32904 0.05625 C -0.32969 0.05625 -0.33047 0.05671 -0.33125 0.05671 C -0.33255 0.05717 -0.33385 0.05763 -0.33529 0.0581 C -0.3362 0.0581 -0.33711 0.0581 -0.33802 0.0581 " pathEditMode="relative" rAng="0" ptsTypes="AAAAAAAAAAAAAAAAAAAAAAAAAAAAA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8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00972 L 0.0125 0.00972 C 0.0151 0.00857 0.01771 0.00741 0.02044 0.00648 C 0.03281 0.00278 0.03516 0.00255 0.04648 0.00047 C 0.04922 -0.00092 0.05182 -0.00278 0.05443 -0.00347 C 0.06276 -0.00602 0.07135 -0.00602 0.07943 -0.00949 C 0.09544 -0.01643 0.08737 -0.01435 0.10391 -0.01551 C 0.11484 -0.02106 0.11107 -0.01967 0.13177 -0.02361 C 0.14688 -0.02662 0.13854 -0.02546 0.15677 -0.02662 C 0.16016 -0.02778 0.16367 -0.02847 0.16693 -0.02963 C 0.16875 -0.03032 0.17031 -0.03125 0.17214 -0.03171 C 0.17565 -0.03264 0.1793 -0.03287 0.18294 -0.03379 C 0.18633 -0.03449 0.18971 -0.03588 0.1931 -0.0368 L 0.19714 -0.03773 C 0.19831 -0.03866 0.20026 -0.04028 0.20169 -0.04074 C 0.20313 -0.04166 0.20469 -0.04213 0.20625 -0.04282 C 0.20716 -0.04328 0.20807 -0.04352 0.20898 -0.04398 L 0.21875 -0.04699 C 0.22044 -0.04745 0.22214 -0.04838 0.22383 -0.04884 C 0.22578 -0.04953 0.22813 -0.04977 0.23008 -0.05092 C 0.23112 -0.05162 0.23633 -0.05555 0.2375 -0.05694 C 0.23815 -0.05787 0.23854 -0.05926 0.23919 -0.05995 C 0.23984 -0.06088 0.24076 -0.06111 0.24141 -0.06203 C 0.24336 -0.06458 0.24492 -0.06828 0.24714 -0.07014 C 0.24792 -0.07083 0.2487 -0.07129 0.24935 -0.07222 C 0.25299 -0.07685 0.24896 -0.0743 0.25339 -0.07616 C 0.25716 -0.08287 0.25273 -0.07616 0.25729 -0.08009 C 0.2582 -0.08102 0.25885 -0.08217 0.25964 -0.08333 C 0.26016 -0.08403 0.26068 -0.08472 0.26133 -0.08518 C 0.26224 -0.08611 0.26328 -0.08634 0.26419 -0.08727 C 0.26667 -0.08958 0.2651 -0.08958 0.2681 -0.0912 C 0.26901 -0.0919 0.27005 -0.0919 0.27096 -0.09236 C 0.27721 -0.10324 0.2681 -0.08819 0.275 -0.09629 C 0.27552 -0.09699 0.27552 -0.09884 0.27604 -0.0993 C 0.27786 -0.10116 0.28008 -0.10116 0.28177 -0.10347 C 0.28255 -0.1044 0.2832 -0.10555 0.28398 -0.10648 C 0.28464 -0.10717 0.28581 -0.10833 0.28581 -0.10833 " pathEditMode="relative" ptsTypes="AAAAAAAAAAAAAAAAAAAAAAAAAAAAAAAAAAA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2.22222E-6 C -0.0487 0.00347 0.0125 -0.00092 -0.02448 0.00116 C -0.02721 0.00139 -0.02969 0.00185 -0.03242 0.00185 C -0.03945 0.00232 -0.04648 0.00255 -0.05352 0.00301 C -0.05599 0.00301 -0.05833 0.00324 -0.06081 0.00347 C -0.06497 0.00347 -0.06927 0.00347 -0.07331 0.00371 C -0.07969 0.00394 -0.08594 0.0044 -0.09206 0.00463 C -0.09518 0.00486 -0.09805 0.00556 -0.10117 0.00556 C -0.11367 0.00625 -0.12161 0.00625 -0.13359 0.00672 C -0.13633 0.00672 -0.13893 0.00695 -0.14154 0.00695 C -0.1457 0.00718 -0.14987 0.00741 -0.15404 0.00764 C -0.16849 0.0088 -0.14505 0.00857 -0.17617 0.00903 C -0.1918 0.00926 -0.20729 0.00926 -0.22279 0.00949 C -0.23099 0.00926 -0.23919 0.00926 -0.24727 0.00903 C -0.2487 0.00903 -0.24987 0.00857 -0.25117 0.00857 C -0.25195 0.00834 -0.25273 0.00834 -0.25352 0.00834 C -0.26081 0.00741 -0.2543 0.0081 -0.26094 0.00741 C -0.26628 0.00695 -0.2625 0.00764 -0.27279 0.00672 L -0.27682 0.00625 C -0.27734 0.00625 -0.27786 0.00625 -0.27852 0.00625 C -0.29193 0.00533 -0.27031 0.00695 -0.28815 0.00556 C -0.29049 0.00556 -0.29271 0.00533 -0.29492 0.00509 C -0.29557 0.00509 -0.29609 0.00486 -0.29674 0.00486 C -0.29909 0.00486 -0.30156 0.00486 -0.30404 0.00463 C -0.32969 0.0044 -0.32409 0.0044 -0.33867 0.0044 " pathEditMode="relative" rAng="0" ptsTypes="AAAAAAAAAAAAAAAAAAAAAAAAAA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flip.com/s/meme/X-All-The-Y.jpg">
            <a:extLst>
              <a:ext uri="{FF2B5EF4-FFF2-40B4-BE49-F238E27FC236}">
                <a16:creationId xmlns:a16="http://schemas.microsoft.com/office/drawing/2014/main" id="{3DB9755D-932D-4215-8F78-C83343214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91" y="-423837"/>
            <a:ext cx="10256108" cy="728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89166-6C74-45AE-83BD-FAB56882D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464">
            <a:off x="6623857" y="2036579"/>
            <a:ext cx="3316231" cy="3494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09DACB47-D623-4DFE-8B44-64AD5F8925E2}"/>
                  </a:ext>
                </a:extLst>
              </p14:cNvPr>
              <p14:cNvContentPartPr/>
              <p14:nvPr/>
            </p14:nvContentPartPr>
            <p14:xfrm>
              <a:off x="1087020" y="812780"/>
              <a:ext cx="233820" cy="1198980"/>
            </p14:xfrm>
          </p:contentPart>
        </mc:Choice>
        <mc:Fallback xmlns=""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09DACB47-D623-4DFE-8B44-64AD5F8925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724" y="781465"/>
                <a:ext cx="296412" cy="1261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F07F5097-AF64-4E31-B21E-0CB9C7D93BEE}"/>
                  </a:ext>
                </a:extLst>
              </p14:cNvPr>
              <p14:cNvContentPartPr/>
              <p14:nvPr/>
            </p14:nvContentPartPr>
            <p14:xfrm>
              <a:off x="1026000" y="670400"/>
              <a:ext cx="640260" cy="680940"/>
            </p14:xfrm>
          </p:contentPart>
        </mc:Choice>
        <mc:Fallback xmlns=""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F07F5097-AF64-4E31-B21E-0CB9C7D93B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689" y="639088"/>
                <a:ext cx="702882" cy="743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4A158377-9244-4E86-9C2C-A8DA07DE3B37}"/>
                  </a:ext>
                </a:extLst>
              </p14:cNvPr>
              <p14:cNvContentPartPr/>
              <p14:nvPr/>
            </p14:nvContentPartPr>
            <p14:xfrm>
              <a:off x="1889640" y="589220"/>
              <a:ext cx="1026360" cy="1280340"/>
            </p14:xfrm>
          </p:contentPart>
        </mc:Choice>
        <mc:Fallback xmlns=""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4A158377-9244-4E86-9C2C-A8DA07DE3B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8320" y="557904"/>
                <a:ext cx="1089000" cy="134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898B3037-040F-4A98-B16B-3961E48D1061}"/>
                  </a:ext>
                </a:extLst>
              </p14:cNvPr>
              <p14:cNvContentPartPr/>
              <p14:nvPr/>
            </p14:nvContentPartPr>
            <p14:xfrm>
              <a:off x="3240900" y="538460"/>
              <a:ext cx="660600" cy="133110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898B3037-040F-4A98-B16B-3961E48D10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9580" y="507144"/>
                <a:ext cx="723240" cy="1393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A0986CF0-03E5-42F5-86A8-571ADD0A5376}"/>
                  </a:ext>
                </a:extLst>
              </p14:cNvPr>
              <p14:cNvContentPartPr/>
              <p14:nvPr/>
            </p14:nvContentPartPr>
            <p14:xfrm>
              <a:off x="3210480" y="1097180"/>
              <a:ext cx="528480" cy="213480"/>
            </p14:xfrm>
          </p:contentPart>
        </mc:Choice>
        <mc:Fallback xmlns=""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A0986CF0-03E5-42F5-86A8-571ADD0A53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9181" y="1065913"/>
                <a:ext cx="591077" cy="27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7961C87F-3CE3-4E95-908B-4B7793DD9CE3}"/>
                  </a:ext>
                </a:extLst>
              </p14:cNvPr>
              <p14:cNvContentPartPr/>
              <p14:nvPr/>
            </p14:nvContentPartPr>
            <p14:xfrm>
              <a:off x="4744620" y="975140"/>
              <a:ext cx="467640" cy="16272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7961C87F-3CE3-4E95-908B-4B7793DD9C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3300" y="943820"/>
                <a:ext cx="5302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4EB1D8C2-D1EC-4586-9495-D2B19618A93B}"/>
                  </a:ext>
                </a:extLst>
              </p14:cNvPr>
              <p14:cNvContentPartPr/>
              <p14:nvPr/>
            </p14:nvContentPartPr>
            <p14:xfrm>
              <a:off x="4846500" y="517940"/>
              <a:ext cx="630360" cy="123984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4EB1D8C2-D1EC-4586-9495-D2B19618A9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5180" y="486620"/>
                <a:ext cx="69300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A3770930-71D0-414A-9C4B-DD544C1F5C84}"/>
                  </a:ext>
                </a:extLst>
              </p14:cNvPr>
              <p14:cNvContentPartPr/>
              <p14:nvPr/>
            </p14:nvContentPartPr>
            <p14:xfrm>
              <a:off x="5506740" y="497780"/>
              <a:ext cx="620280" cy="85356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A3770930-71D0-414A-9C4B-DD544C1F5C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5420" y="466460"/>
                <a:ext cx="682920" cy="9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593A25AE-EE25-45F2-940E-A926A05E567C}"/>
                  </a:ext>
                </a:extLst>
              </p14:cNvPr>
              <p14:cNvContentPartPr/>
              <p14:nvPr/>
            </p14:nvContentPartPr>
            <p14:xfrm>
              <a:off x="6197580" y="274220"/>
              <a:ext cx="609840" cy="97560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593A25AE-EE25-45F2-940E-A926A05E56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66260" y="242900"/>
                <a:ext cx="672480" cy="10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B8912058-D328-45C6-AACA-09137C1CCA7B}"/>
                  </a:ext>
                </a:extLst>
              </p14:cNvPr>
              <p14:cNvContentPartPr/>
              <p14:nvPr/>
            </p14:nvContentPartPr>
            <p14:xfrm>
              <a:off x="5008860" y="1452860"/>
              <a:ext cx="1767960" cy="45738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B8912058-D328-45C6-AACA-09137C1CCA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77540" y="1421552"/>
                <a:ext cx="1830600" cy="519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22FDF264-7E9C-4B75-8237-0D46B918FC1A}"/>
                  </a:ext>
                </a:extLst>
              </p14:cNvPr>
              <p14:cNvContentPartPr/>
              <p14:nvPr/>
            </p14:nvContentPartPr>
            <p14:xfrm>
              <a:off x="7426800" y="264140"/>
              <a:ext cx="863820" cy="6120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22FDF264-7E9C-4B75-8237-0D46B918FC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95500" y="233003"/>
                <a:ext cx="926421" cy="123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D7A365C9-3BFD-4EB7-9826-2C50FACC28B4}"/>
                  </a:ext>
                </a:extLst>
              </p14:cNvPr>
              <p14:cNvContentPartPr/>
              <p14:nvPr/>
            </p14:nvContentPartPr>
            <p14:xfrm>
              <a:off x="7853580" y="314900"/>
              <a:ext cx="122040" cy="112788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D7A365C9-3BFD-4EB7-9826-2C50FACC28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22352" y="283590"/>
                <a:ext cx="184496" cy="1190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B52F3F13-E4F0-4969-866B-0EE3513E74F0}"/>
                  </a:ext>
                </a:extLst>
              </p14:cNvPr>
              <p14:cNvContentPartPr/>
              <p14:nvPr/>
            </p14:nvContentPartPr>
            <p14:xfrm>
              <a:off x="8422560" y="304640"/>
              <a:ext cx="132300" cy="101610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B52F3F13-E4F0-4969-866B-0EE3513E74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91283" y="273337"/>
                <a:ext cx="194855" cy="1078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4F9E50B7-048A-4F79-B842-85501306E1D7}"/>
                  </a:ext>
                </a:extLst>
              </p14:cNvPr>
              <p14:cNvContentPartPr/>
              <p14:nvPr/>
            </p14:nvContentPartPr>
            <p14:xfrm>
              <a:off x="8442900" y="619640"/>
              <a:ext cx="589500" cy="14238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4F9E50B7-048A-4F79-B842-85501306E1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11609" y="588360"/>
                <a:ext cx="652083" cy="204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894A7C3E-F610-4E39-B646-CF718FD8A8BC}"/>
                  </a:ext>
                </a:extLst>
              </p14:cNvPr>
              <p14:cNvContentPartPr/>
              <p14:nvPr/>
            </p14:nvContentPartPr>
            <p14:xfrm>
              <a:off x="8920440" y="294560"/>
              <a:ext cx="162720" cy="101610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894A7C3E-F610-4E39-B646-CF718FD8A8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89120" y="263246"/>
                <a:ext cx="225360" cy="10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16FB2D6F-EACB-40C6-9394-FA709E64886F}"/>
                  </a:ext>
                </a:extLst>
              </p14:cNvPr>
              <p14:cNvContentPartPr/>
              <p14:nvPr/>
            </p14:nvContentPartPr>
            <p14:xfrm>
              <a:off x="9194760" y="172700"/>
              <a:ext cx="802800" cy="99594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16FB2D6F-EACB-40C6-9394-FA709E64886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63440" y="141386"/>
                <a:ext cx="865440" cy="1058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38E324C7-4D6C-4119-BB4D-25D9D9E0BCBC}"/>
                  </a:ext>
                </a:extLst>
              </p14:cNvPr>
              <p14:cNvContentPartPr/>
              <p14:nvPr/>
            </p14:nvContentPartPr>
            <p14:xfrm>
              <a:off x="772020" y="2682080"/>
              <a:ext cx="894240" cy="193140"/>
            </p14:xfrm>
          </p:contentPart>
        </mc:Choice>
        <mc:Fallback xmlns=""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38E324C7-4D6C-4119-BB4D-25D9D9E0BCB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0713" y="2650789"/>
                <a:ext cx="956855" cy="255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9F2BF4D4-7E60-4BF8-AEB1-31665FE03EDB}"/>
                  </a:ext>
                </a:extLst>
              </p14:cNvPr>
              <p14:cNvContentPartPr/>
              <p14:nvPr/>
            </p14:nvContentPartPr>
            <p14:xfrm>
              <a:off x="1229220" y="2783780"/>
              <a:ext cx="294840" cy="105678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9F2BF4D4-7E60-4BF8-AEB1-31665FE03E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97900" y="2752465"/>
                <a:ext cx="357480" cy="1119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2" name="Ink 1131">
                <a:extLst>
                  <a:ext uri="{FF2B5EF4-FFF2-40B4-BE49-F238E27FC236}">
                    <a16:creationId xmlns:a16="http://schemas.microsoft.com/office/drawing/2014/main" id="{B2D49B36-B3E0-4B4F-9CB8-DCF1F687FACF}"/>
                  </a:ext>
                </a:extLst>
              </p14:cNvPr>
              <p14:cNvContentPartPr/>
              <p14:nvPr/>
            </p14:nvContentPartPr>
            <p14:xfrm>
              <a:off x="1869300" y="2722760"/>
              <a:ext cx="203400" cy="823140"/>
            </p14:xfrm>
          </p:contentPart>
        </mc:Choice>
        <mc:Fallback xmlns="">
          <p:pic>
            <p:nvPicPr>
              <p:cNvPr id="1132" name="Ink 1131">
                <a:extLst>
                  <a:ext uri="{FF2B5EF4-FFF2-40B4-BE49-F238E27FC236}">
                    <a16:creationId xmlns:a16="http://schemas.microsoft.com/office/drawing/2014/main" id="{B2D49B36-B3E0-4B4F-9CB8-DCF1F687FAC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37980" y="2691447"/>
                <a:ext cx="266040" cy="885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0C27482B-8545-4A05-B139-76DD0F5F3A8D}"/>
                  </a:ext>
                </a:extLst>
              </p14:cNvPr>
              <p14:cNvContentPartPr/>
              <p14:nvPr/>
            </p14:nvContentPartPr>
            <p14:xfrm>
              <a:off x="1950660" y="2987000"/>
              <a:ext cx="487800" cy="254160"/>
            </p14:xfrm>
          </p:contentPart>
        </mc:Choice>
        <mc:Fallback xmlns=""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0C27482B-8545-4A05-B139-76DD0F5F3A8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19363" y="2955680"/>
                <a:ext cx="550394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5925A473-0F5C-4397-A226-393EEE6E2279}"/>
                  </a:ext>
                </a:extLst>
              </p14:cNvPr>
              <p14:cNvContentPartPr/>
              <p14:nvPr/>
            </p14:nvContentPartPr>
            <p14:xfrm>
              <a:off x="2397600" y="2519540"/>
              <a:ext cx="193140" cy="94500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5925A473-0F5C-4397-A226-393EEE6E22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66309" y="2488220"/>
                <a:ext cx="255722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E81D0D99-DD04-4A85-8280-73E223A19F66}"/>
                  </a:ext>
                </a:extLst>
              </p14:cNvPr>
              <p14:cNvContentPartPr/>
              <p14:nvPr/>
            </p14:nvContentPartPr>
            <p14:xfrm>
              <a:off x="2814300" y="2570480"/>
              <a:ext cx="101700" cy="80280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E81D0D99-DD04-4A85-8280-73E223A19F6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3035" y="2539174"/>
                <a:ext cx="164229" cy="86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0" name="Ink 1139">
                <a:extLst>
                  <a:ext uri="{FF2B5EF4-FFF2-40B4-BE49-F238E27FC236}">
                    <a16:creationId xmlns:a16="http://schemas.microsoft.com/office/drawing/2014/main" id="{69D31A2A-DBA0-48DC-8B6A-0A20DA0B19F0}"/>
                  </a:ext>
                </a:extLst>
              </p14:cNvPr>
              <p14:cNvContentPartPr/>
              <p14:nvPr/>
            </p14:nvContentPartPr>
            <p14:xfrm>
              <a:off x="3139380" y="2570480"/>
              <a:ext cx="142380" cy="680940"/>
            </p14:xfrm>
          </p:contentPart>
        </mc:Choice>
        <mc:Fallback xmlns="">
          <p:pic>
            <p:nvPicPr>
              <p:cNvPr id="1140" name="Ink 1139">
                <a:extLst>
                  <a:ext uri="{FF2B5EF4-FFF2-40B4-BE49-F238E27FC236}">
                    <a16:creationId xmlns:a16="http://schemas.microsoft.com/office/drawing/2014/main" id="{69D31A2A-DBA0-48DC-8B6A-0A20DA0B19F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08100" y="2539168"/>
                <a:ext cx="204941" cy="743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134F6733-BC74-4E53-8B12-105A94C94CDE}"/>
                  </a:ext>
                </a:extLst>
              </p14:cNvPr>
              <p14:cNvContentPartPr/>
              <p14:nvPr/>
            </p14:nvContentPartPr>
            <p14:xfrm>
              <a:off x="3159720" y="2418020"/>
              <a:ext cx="934920" cy="802800"/>
            </p14:xfrm>
          </p:contentPart>
        </mc:Choice>
        <mc:Fallback xmlns=""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134F6733-BC74-4E53-8B12-105A94C94CD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28412" y="2386700"/>
                <a:ext cx="997536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3" name="Ink 1142">
                <a:extLst>
                  <a:ext uri="{FF2B5EF4-FFF2-40B4-BE49-F238E27FC236}">
                    <a16:creationId xmlns:a16="http://schemas.microsoft.com/office/drawing/2014/main" id="{585FBBEB-414F-4B30-A04E-78EA5A06B8BC}"/>
                  </a:ext>
                </a:extLst>
              </p14:cNvPr>
              <p14:cNvContentPartPr/>
              <p14:nvPr/>
            </p14:nvContentPartPr>
            <p14:xfrm>
              <a:off x="4358520" y="1970900"/>
              <a:ext cx="2113560" cy="1097460"/>
            </p14:xfrm>
          </p:contentPart>
        </mc:Choice>
        <mc:Fallback xmlns="">
          <p:pic>
            <p:nvPicPr>
              <p:cNvPr id="1143" name="Ink 1142">
                <a:extLst>
                  <a:ext uri="{FF2B5EF4-FFF2-40B4-BE49-F238E27FC236}">
                    <a16:creationId xmlns:a16="http://schemas.microsoft.com/office/drawing/2014/main" id="{585FBBEB-414F-4B30-A04E-78EA5A06B8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27200" y="1939575"/>
                <a:ext cx="2176200" cy="11601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6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14A3B-2E29-417F-9C01-4F6A26FA6A34}"/>
              </a:ext>
            </a:extLst>
          </p:cNvPr>
          <p:cNvSpPr txBox="1"/>
          <p:nvPr/>
        </p:nvSpPr>
        <p:spPr>
          <a:xfrm>
            <a:off x="10702436" y="6529643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44D0A-7BA0-447B-9986-52633077C43F}"/>
              </a:ext>
            </a:extLst>
          </p:cNvPr>
          <p:cNvSpPr/>
          <p:nvPr/>
        </p:nvSpPr>
        <p:spPr>
          <a:xfrm>
            <a:off x="4804596" y="864373"/>
            <a:ext cx="7266754" cy="48628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5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w Cen MT Condensed Extra Bold" panose="020B0803020202020204" pitchFamily="34" charset="0"/>
              </a:rPr>
              <a:t>LIVE CODING</a:t>
            </a:r>
          </a:p>
        </p:txBody>
      </p:sp>
      <p:pic>
        <p:nvPicPr>
          <p:cNvPr id="2" name="airhorn">
            <a:hlinkClick r:id="" action="ppaction://media"/>
            <a:extLst>
              <a:ext uri="{FF2B5EF4-FFF2-40B4-BE49-F238E27FC236}">
                <a16:creationId xmlns:a16="http://schemas.microsoft.com/office/drawing/2014/main" id="{EDAF7EE1-B92F-455E-A87D-9F721B32E3B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8641" y="8086725"/>
            <a:ext cx="3048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ACD7-FA29-41CF-9BFC-0C44034F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9" y="0"/>
            <a:ext cx="4648200" cy="8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0.kym-cdn.com/photos/images/newsfeed/001/232/375/3fb.jpg">
            <a:extLst>
              <a:ext uri="{FF2B5EF4-FFF2-40B4-BE49-F238E27FC236}">
                <a16:creationId xmlns:a16="http://schemas.microsoft.com/office/drawing/2014/main" id="{D4F30ADC-D3DC-45EA-A90C-0175C9A7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781" y="-169344"/>
            <a:ext cx="12614563" cy="87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CEEBF0-B1EC-43D2-BD6E-7F8CC82C9D62}"/>
              </a:ext>
            </a:extLst>
          </p:cNvPr>
          <p:cNvSpPr/>
          <p:nvPr/>
        </p:nvSpPr>
        <p:spPr>
          <a:xfrm>
            <a:off x="835522" y="2422743"/>
            <a:ext cx="10533653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66723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9F9D0-2F0D-43A6-9967-0F0544F4C450}"/>
              </a:ext>
            </a:extLst>
          </p:cNvPr>
          <p:cNvSpPr txBox="1"/>
          <p:nvPr/>
        </p:nvSpPr>
        <p:spPr>
          <a:xfrm>
            <a:off x="267629" y="2681902"/>
            <a:ext cx="11924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&lt;live-code-screenshots&gt;</a:t>
            </a:r>
          </a:p>
        </p:txBody>
      </p:sp>
    </p:spTree>
    <p:extLst>
      <p:ext uri="{BB962C8B-B14F-4D97-AF65-F5344CB8AC3E}">
        <p14:creationId xmlns:p14="http://schemas.microsoft.com/office/powerpoint/2010/main" val="1115322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78125-719F-4F5D-AFE9-5A6E2DA42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1" y="1036042"/>
            <a:ext cx="8856955" cy="184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613F5-0167-4DDB-A0DB-B1CB89D2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7" y="3825327"/>
            <a:ext cx="11122401" cy="17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9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FE5748-AD81-45C9-9665-0F99CA3D8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41" y="477311"/>
            <a:ext cx="4257706" cy="5943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F3006-8798-4AF2-8F0C-CF70A179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7" y="1485346"/>
            <a:ext cx="3241630" cy="39275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461D42-8914-4EDE-889D-6899CD8E1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05" y="703531"/>
            <a:ext cx="3657627" cy="549120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63F79D-4F04-4B99-9A66-D8D2FD63F774}"/>
              </a:ext>
            </a:extLst>
          </p:cNvPr>
          <p:cNvCxnSpPr/>
          <p:nvPr/>
        </p:nvCxnSpPr>
        <p:spPr>
          <a:xfrm>
            <a:off x="1806782" y="-490654"/>
            <a:ext cx="2218808" cy="18622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D3539E-BE2C-4299-9B9B-0483E267376A}"/>
              </a:ext>
            </a:extLst>
          </p:cNvPr>
          <p:cNvCxnSpPr>
            <a:cxnSpLocks/>
          </p:cNvCxnSpPr>
          <p:nvPr/>
        </p:nvCxnSpPr>
        <p:spPr>
          <a:xfrm>
            <a:off x="-1076841" y="5263607"/>
            <a:ext cx="4990919" cy="6911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934C8A-A641-4C9E-8D22-B79BB5E52C3C}"/>
              </a:ext>
            </a:extLst>
          </p:cNvPr>
          <p:cNvCxnSpPr>
            <a:cxnSpLocks/>
          </p:cNvCxnSpPr>
          <p:nvPr/>
        </p:nvCxnSpPr>
        <p:spPr>
          <a:xfrm flipH="1">
            <a:off x="10225668" y="289932"/>
            <a:ext cx="4806176" cy="255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71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73B4D-B620-40C0-946F-D1476D2A6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52" y="0"/>
            <a:ext cx="8854096" cy="75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3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12C90-A7DC-4B4E-AB31-023D3B33F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37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9F9D0-2F0D-43A6-9967-0F0544F4C450}"/>
              </a:ext>
            </a:extLst>
          </p:cNvPr>
          <p:cNvSpPr txBox="1"/>
          <p:nvPr/>
        </p:nvSpPr>
        <p:spPr>
          <a:xfrm>
            <a:off x="1" y="2681902"/>
            <a:ext cx="1219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4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&lt;/live-code-screenshots&gt;</a:t>
            </a:r>
          </a:p>
        </p:txBody>
      </p:sp>
    </p:spTree>
    <p:extLst>
      <p:ext uri="{BB962C8B-B14F-4D97-AF65-F5344CB8AC3E}">
        <p14:creationId xmlns:p14="http://schemas.microsoft.com/office/powerpoint/2010/main" val="3923694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61" y="3984325"/>
            <a:ext cx="4533900" cy="265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061" y="6529643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45" y="1702512"/>
            <a:ext cx="3276600" cy="78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7" y="803648"/>
            <a:ext cx="3909847" cy="3372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8B5CA-5AE8-44C5-B981-646C86AE1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98" y="2660648"/>
            <a:ext cx="7518855" cy="4116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072" y="200899"/>
            <a:ext cx="2590115" cy="229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990475-13A1-42BB-9F29-2935E809E306}"/>
              </a:ext>
            </a:extLst>
          </p:cNvPr>
          <p:cNvSpPr/>
          <p:nvPr/>
        </p:nvSpPr>
        <p:spPr>
          <a:xfrm>
            <a:off x="0" y="-89647"/>
            <a:ext cx="51097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Kendoui.com</a:t>
            </a:r>
          </a:p>
        </p:txBody>
      </p:sp>
    </p:spTree>
    <p:extLst>
      <p:ext uri="{BB962C8B-B14F-4D97-AF65-F5344CB8AC3E}">
        <p14:creationId xmlns:p14="http://schemas.microsoft.com/office/powerpoint/2010/main" val="1184804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0B455-D359-4280-95ED-1BEF2099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258"/>
            <a:ext cx="12192000" cy="7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47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8F8CF-2F3F-488C-9731-726063C2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98"/>
            <a:ext cx="12274062" cy="9271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D7B2D-7AD0-42AF-9437-66EE462FF63B}"/>
              </a:ext>
            </a:extLst>
          </p:cNvPr>
          <p:cNvSpPr txBox="1"/>
          <p:nvPr/>
        </p:nvSpPr>
        <p:spPr>
          <a:xfrm>
            <a:off x="473025" y="0"/>
            <a:ext cx="623023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COME &amp; TALK TO ME</a:t>
            </a:r>
          </a:p>
          <a:p>
            <a:pPr algn="ctr"/>
            <a:r>
              <a:rPr lang="en-US" sz="4400" dirty="0" err="1">
                <a:latin typeface="Tw Cen MT Condensed Extra Bold" panose="020B0803020202020204" pitchFamily="34" charset="0"/>
                <a:ea typeface="Gadugi" panose="020B0502040204020203" pitchFamily="34" charset="0"/>
              </a:rPr>
              <a:t>i</a:t>
            </a:r>
            <a:r>
              <a:rPr lang="en-US" sz="44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 really </a:t>
            </a:r>
            <a:r>
              <a:rPr lang="en-US" sz="4400" dirty="0" err="1">
                <a:latin typeface="Tw Cen MT Condensed Extra Bold" panose="020B0803020202020204" pitchFamily="34" charset="0"/>
                <a:ea typeface="Gadugi" panose="020B0502040204020203" pitchFamily="34" charset="0"/>
              </a:rPr>
              <a:t>wanna</a:t>
            </a:r>
            <a:r>
              <a:rPr lang="en-US" sz="44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 know you</a:t>
            </a:r>
          </a:p>
        </p:txBody>
      </p:sp>
    </p:spTree>
    <p:extLst>
      <p:ext uri="{BB962C8B-B14F-4D97-AF65-F5344CB8AC3E}">
        <p14:creationId xmlns:p14="http://schemas.microsoft.com/office/powerpoint/2010/main" val="605683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717BA1-B29F-4B63-9B9C-C255855AC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6191" y="1687153"/>
            <a:ext cx="5585183" cy="42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  <a:t>  </a:t>
            </a:r>
            <a:br>
              <a:rPr kumimoji="0" lang="en-US" altLang="en-US" sz="3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THANKS WERISE ❤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SLIDES &amp; CODE WILL BE TWEETED FROM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@tzmanics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6896F-DAE5-45A4-9A97-32CAE9DFC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79707" cy="919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AE3FE-2428-4397-AF7D-00A5F30CC2CF}"/>
              </a:ext>
            </a:extLst>
          </p:cNvPr>
          <p:cNvSpPr txBox="1"/>
          <p:nvPr/>
        </p:nvSpPr>
        <p:spPr>
          <a:xfrm>
            <a:off x="967485" y="0"/>
            <a:ext cx="1037340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w Cen MT Condensed Extra Bold" panose="020B0803020202020204" pitchFamily="34" charset="0"/>
              </a:rPr>
              <a:t>Strategies to make web apps more engaging, more reliable and more fast </a:t>
            </a:r>
          </a:p>
          <a:p>
            <a:endParaRPr lang="en-US" sz="2000" dirty="0">
              <a:latin typeface="Tw Cen MT Condensed Extra Bold" panose="020B0803020202020204" pitchFamily="34" charset="0"/>
            </a:endParaRPr>
          </a:p>
          <a:p>
            <a:r>
              <a:rPr lang="en-US" sz="6600" dirty="0">
                <a:latin typeface="Tw Cen MT Condensed Extra Bold" panose="020B0803020202020204" pitchFamily="34" charset="0"/>
              </a:rPr>
              <a:t>Using modern web technologies like meta data, push and cache APIs.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2359A-79A7-4F46-BFBE-BE1C57F8E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370" y="1805164"/>
            <a:ext cx="2623705" cy="18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4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9A577-16BE-4618-8D52-7D120421E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27970"/>
            <a:ext cx="12268200" cy="92590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CEEBF0-B1EC-43D2-BD6E-7F8CC82C9D62}"/>
              </a:ext>
            </a:extLst>
          </p:cNvPr>
          <p:cNvSpPr/>
          <p:nvPr/>
        </p:nvSpPr>
        <p:spPr>
          <a:xfrm>
            <a:off x="311750" y="2786727"/>
            <a:ext cx="1172628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SOME OTHER LEVEL</a:t>
            </a:r>
          </a:p>
        </p:txBody>
      </p:sp>
    </p:spTree>
    <p:extLst>
      <p:ext uri="{BB962C8B-B14F-4D97-AF65-F5344CB8AC3E}">
        <p14:creationId xmlns:p14="http://schemas.microsoft.com/office/powerpoint/2010/main" val="408177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ACCA00-B0C0-4072-9625-9CCA863B5832}"/>
              </a:ext>
            </a:extLst>
          </p:cNvPr>
          <p:cNvSpPr txBox="1"/>
          <p:nvPr/>
        </p:nvSpPr>
        <p:spPr>
          <a:xfrm>
            <a:off x="406886" y="271841"/>
            <a:ext cx="81814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w Cen MT Condensed Extra Bold" panose="020B0803020202020204" pitchFamily="34" charset="0"/>
              </a:rPr>
              <a:t>You add JavaScript and </a:t>
            </a:r>
            <a:r>
              <a:rPr lang="en-US" sz="6000" dirty="0" err="1">
                <a:latin typeface="Tw Cen MT Condensed Extra Bold" panose="020B0803020202020204" pitchFamily="34" charset="0"/>
              </a:rPr>
              <a:t>json</a:t>
            </a:r>
            <a:r>
              <a:rPr lang="en-US" sz="6000" dirty="0">
                <a:latin typeface="Tw Cen MT Condensed Extra Bold" panose="020B0803020202020204" pitchFamily="34" charset="0"/>
              </a:rPr>
              <a:t> files to your project to add capabilities like push notifications, offline caching, </a:t>
            </a:r>
            <a:r>
              <a:rPr lang="en-US" sz="6000" dirty="0" err="1">
                <a:latin typeface="Tw Cen MT Condensed Extra Bold" panose="020B0803020202020204" pitchFamily="34" charset="0"/>
              </a:rPr>
              <a:t>fullscreen</a:t>
            </a:r>
            <a:r>
              <a:rPr lang="en-US" sz="6000" dirty="0">
                <a:latin typeface="Tw Cen MT Condensed Extra Bold" panose="020B0803020202020204" pitchFamily="34" charset="0"/>
              </a:rPr>
              <a:t> views and more.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AC928-3972-4241-8CE4-DD82D2B8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12" y="2071057"/>
            <a:ext cx="7947861" cy="4879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377076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7A918-6744-44C9-81C4-646B2C2A5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016" y="-56404"/>
            <a:ext cx="12268015" cy="8931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CEEBF0-B1EC-43D2-BD6E-7F8CC82C9D62}"/>
              </a:ext>
            </a:extLst>
          </p:cNvPr>
          <p:cNvSpPr/>
          <p:nvPr/>
        </p:nvSpPr>
        <p:spPr>
          <a:xfrm>
            <a:off x="-218063" y="4409153"/>
            <a:ext cx="1261755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b="1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DAI BENDU LEVEL</a:t>
            </a:r>
          </a:p>
        </p:txBody>
      </p:sp>
    </p:spTree>
    <p:extLst>
      <p:ext uri="{BB962C8B-B14F-4D97-AF65-F5344CB8AC3E}">
        <p14:creationId xmlns:p14="http://schemas.microsoft.com/office/powerpoint/2010/main" val="55014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EDB83-ABFC-47FB-B7FC-DCF1B5B5EF0C}"/>
              </a:ext>
            </a:extLst>
          </p:cNvPr>
          <p:cNvSpPr txBox="1"/>
          <p:nvPr/>
        </p:nvSpPr>
        <p:spPr>
          <a:xfrm>
            <a:off x="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FE32C3-4284-4780-87C7-E8EAEBA60372}"/>
              </a:ext>
            </a:extLst>
          </p:cNvPr>
          <p:cNvSpPr/>
          <p:nvPr/>
        </p:nvSpPr>
        <p:spPr>
          <a:xfrm rot="19258464">
            <a:off x="3475600" y="821798"/>
            <a:ext cx="11879869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9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w Cen MT Condensed Extra Bold" panose="020B0803020202020204" pitchFamily="34" charset="0"/>
              </a:rPr>
              <a:t>SERVICE WORKERS</a:t>
            </a:r>
          </a:p>
          <a:p>
            <a:r>
              <a:rPr lang="en-US" sz="9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w Cen MT Condensed Extra Bold" panose="020B0803020202020204" pitchFamily="34" charset="0"/>
              </a:rPr>
              <a:t>APP MANIFEST</a:t>
            </a:r>
            <a:endParaRPr lang="en-US" sz="9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w Cen MT Condensed Extra Bold" panose="020B08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36764-693F-4120-A8E5-A94E8EA5B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876" y="-2175938"/>
            <a:ext cx="9144001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410</Words>
  <Application>Microsoft Office PowerPoint</Application>
  <PresentationFormat>Widescreen</PresentationFormat>
  <Paragraphs>206</Paragraphs>
  <Slides>49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Microsoft JhengHei Light</vt:lpstr>
      <vt:lpstr>Arial</vt:lpstr>
      <vt:lpstr>Arial Black</vt:lpstr>
      <vt:lpstr>Calibri</vt:lpstr>
      <vt:lpstr>Calibri Light</vt:lpstr>
      <vt:lpstr>Futura PT Light</vt:lpstr>
      <vt:lpstr>Gadugi</vt:lpstr>
      <vt:lpstr>Iowan Old Style Black</vt:lpstr>
      <vt:lpstr>Times New Roman</vt:lpstr>
      <vt:lpstr>Tw Cen MT Condensed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Tara Manicsic</dc:creator>
  <cp:lastModifiedBy>Tara Manicsic</cp:lastModifiedBy>
  <cp:revision>30</cp:revision>
  <dcterms:created xsi:type="dcterms:W3CDTF">2018-06-13T22:59:37Z</dcterms:created>
  <dcterms:modified xsi:type="dcterms:W3CDTF">2018-06-21T14:17:05Z</dcterms:modified>
</cp:coreProperties>
</file>